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40"/>
  </p:notesMasterIdLst>
  <p:sldIdLst>
    <p:sldId id="257" r:id="rId2"/>
    <p:sldId id="263" r:id="rId3"/>
    <p:sldId id="297" r:id="rId4"/>
    <p:sldId id="271" r:id="rId5"/>
    <p:sldId id="267" r:id="rId6"/>
    <p:sldId id="301" r:id="rId7"/>
    <p:sldId id="298" r:id="rId8"/>
    <p:sldId id="299" r:id="rId9"/>
    <p:sldId id="300" r:id="rId10"/>
    <p:sldId id="303" r:id="rId11"/>
    <p:sldId id="302" r:id="rId12"/>
    <p:sldId id="272" r:id="rId13"/>
    <p:sldId id="276" r:id="rId14"/>
    <p:sldId id="273" r:id="rId15"/>
    <p:sldId id="304" r:id="rId16"/>
    <p:sldId id="305" r:id="rId17"/>
    <p:sldId id="285" r:id="rId18"/>
    <p:sldId id="284" r:id="rId19"/>
    <p:sldId id="295" r:id="rId20"/>
    <p:sldId id="296" r:id="rId21"/>
    <p:sldId id="280" r:id="rId22"/>
    <p:sldId id="281" r:id="rId23"/>
    <p:sldId id="282" r:id="rId24"/>
    <p:sldId id="307" r:id="rId25"/>
    <p:sldId id="283" r:id="rId26"/>
    <p:sldId id="288" r:id="rId27"/>
    <p:sldId id="289" r:id="rId28"/>
    <p:sldId id="290" r:id="rId29"/>
    <p:sldId id="291" r:id="rId30"/>
    <p:sldId id="287" r:id="rId31"/>
    <p:sldId id="293" r:id="rId32"/>
    <p:sldId id="294" r:id="rId33"/>
    <p:sldId id="268" r:id="rId34"/>
    <p:sldId id="306" r:id="rId35"/>
    <p:sldId id="262" r:id="rId36"/>
    <p:sldId id="292" r:id="rId37"/>
    <p:sldId id="274" r:id="rId38"/>
    <p:sldId id="277" r:id="rId39"/>
  </p:sldIdLst>
  <p:sldSz cx="12192000" cy="6858000"/>
  <p:notesSz cx="6858000" cy="9144000"/>
  <p:embeddedFontLst>
    <p:embeddedFont>
      <p:font typeface="Acumin Pro" panose="020B0604020202020204" charset="0"/>
      <p:regular r:id="rId41"/>
      <p:bold r:id="rId42"/>
      <p:italic r:id="rId43"/>
      <p:boldItalic r:id="rId44"/>
    </p:embeddedFont>
    <p:embeddedFont>
      <p:font typeface="Arial Nova" panose="020B0504020202020204" pitchFamily="34" charset="0"/>
      <p:regular r:id="rId45"/>
      <p:bold r:id="rId46"/>
      <p:italic r:id="rId47"/>
      <p:boldItalic r:id="rId48"/>
    </p:embeddedFont>
    <p:embeddedFont>
      <p:font typeface="Franklin Gothic Book" panose="020B0503020102020204" pitchFamily="34" charset="0"/>
      <p:regular r:id="rId49"/>
      <p:italic r:id="rId50"/>
    </p:embeddedFont>
    <p:embeddedFont>
      <p:font typeface="Franklin Gothic Demi" panose="020B0703020102020204" pitchFamily="34" charset="0"/>
      <p:regular r:id="rId51"/>
      <p:bold r:id="rId52"/>
      <p:italic r:id="rId53"/>
      <p:boldItalic r:id="rId54"/>
    </p:embeddedFont>
    <p:embeddedFont>
      <p:font typeface="Franklin Gothic Medium" panose="020B0603020102020204" pitchFamily="34" charset="0"/>
      <p:regular r:id="rId55"/>
      <p:italic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B3D5CB-04D3-4560-BA1F-83ECC19E4229}" v="34" dt="2025-04-10T18:03:14.1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366" autoAdjust="0"/>
    <p:restoredTop sz="86433"/>
  </p:normalViewPr>
  <p:slideViewPr>
    <p:cSldViewPr snapToGrid="0" snapToObjects="1">
      <p:cViewPr>
        <p:scale>
          <a:sx n="60" d="100"/>
          <a:sy n="60" d="100"/>
        </p:scale>
        <p:origin x="828" y="3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mand Paul Debray" userId="vwsYKN5HWOMmsiyCJlFgyQMQJl2ENaWJOEvwYbloOAI=" providerId="None" clId="Web-{7AA6BEBC-DE4A-41FD-80CB-E2788B3CE255}"/>
    <pc:docChg chg="modSld">
      <pc:chgData name="Armand Paul Debray" userId="vwsYKN5HWOMmsiyCJlFgyQMQJl2ENaWJOEvwYbloOAI=" providerId="None" clId="Web-{7AA6BEBC-DE4A-41FD-80CB-E2788B3CE255}" dt="2025-03-28T21:19:10.242" v="45" actId="1076"/>
      <pc:docMkLst>
        <pc:docMk/>
      </pc:docMkLst>
      <pc:sldChg chg="addSp delSp modSp">
        <pc:chgData name="Armand Paul Debray" userId="vwsYKN5HWOMmsiyCJlFgyQMQJl2ENaWJOEvwYbloOAI=" providerId="None" clId="Web-{7AA6BEBC-DE4A-41FD-80CB-E2788B3CE255}" dt="2025-03-28T21:19:10.242" v="45" actId="1076"/>
        <pc:sldMkLst>
          <pc:docMk/>
          <pc:sldMk cId="2845282263" sldId="288"/>
        </pc:sldMkLst>
        <pc:picChg chg="del">
          <ac:chgData name="Armand Paul Debray" userId="vwsYKN5HWOMmsiyCJlFgyQMQJl2ENaWJOEvwYbloOAI=" providerId="None" clId="Web-{7AA6BEBC-DE4A-41FD-80CB-E2788B3CE255}" dt="2025-03-28T21:16:04.102" v="0"/>
          <ac:picMkLst>
            <pc:docMk/>
            <pc:sldMk cId="2845282263" sldId="288"/>
            <ac:picMk id="3" creationId="{C19678C6-64CB-4F26-7260-31779D6CE6F1}"/>
          </ac:picMkLst>
        </pc:picChg>
        <pc:picChg chg="add mod">
          <ac:chgData name="Armand Paul Debray" userId="vwsYKN5HWOMmsiyCJlFgyQMQJl2ENaWJOEvwYbloOAI=" providerId="None" clId="Web-{7AA6BEBC-DE4A-41FD-80CB-E2788B3CE255}" dt="2025-03-28T21:19:10.242" v="45" actId="1076"/>
          <ac:picMkLst>
            <pc:docMk/>
            <pc:sldMk cId="2845282263" sldId="288"/>
            <ac:picMk id="7" creationId="{4023AA0C-FA96-184B-C18A-6A9019CD5057}"/>
          </ac:picMkLst>
        </pc:picChg>
      </pc:sldChg>
      <pc:sldChg chg="addSp delSp modSp">
        <pc:chgData name="Armand Paul Debray" userId="vwsYKN5HWOMmsiyCJlFgyQMQJl2ENaWJOEvwYbloOAI=" providerId="None" clId="Web-{7AA6BEBC-DE4A-41FD-80CB-E2788B3CE255}" dt="2025-03-28T21:18:33.711" v="39"/>
        <pc:sldMkLst>
          <pc:docMk/>
          <pc:sldMk cId="2816766007" sldId="289"/>
        </pc:sldMkLst>
        <pc:picChg chg="add mod">
          <ac:chgData name="Armand Paul Debray" userId="vwsYKN5HWOMmsiyCJlFgyQMQJl2ENaWJOEvwYbloOAI=" providerId="None" clId="Web-{7AA6BEBC-DE4A-41FD-80CB-E2788B3CE255}" dt="2025-03-28T21:18:33.711" v="39"/>
          <ac:picMkLst>
            <pc:docMk/>
            <pc:sldMk cId="2816766007" sldId="289"/>
            <ac:picMk id="3" creationId="{CA4A44E7-7621-455F-72FD-847A7BA0C1E8}"/>
          </ac:picMkLst>
        </pc:picChg>
        <pc:picChg chg="del">
          <ac:chgData name="Armand Paul Debray" userId="vwsYKN5HWOMmsiyCJlFgyQMQJl2ENaWJOEvwYbloOAI=" providerId="None" clId="Web-{7AA6BEBC-DE4A-41FD-80CB-E2788B3CE255}" dt="2025-03-28T21:16:48.024" v="18"/>
          <ac:picMkLst>
            <pc:docMk/>
            <pc:sldMk cId="2816766007" sldId="289"/>
            <ac:picMk id="7" creationId="{4C172A6B-63B0-1E8C-9444-D992C8F8D3EF}"/>
          </ac:picMkLst>
        </pc:picChg>
      </pc:sldChg>
      <pc:sldChg chg="addSp delSp modSp">
        <pc:chgData name="Armand Paul Debray" userId="vwsYKN5HWOMmsiyCJlFgyQMQJl2ENaWJOEvwYbloOAI=" providerId="None" clId="Web-{7AA6BEBC-DE4A-41FD-80CB-E2788B3CE255}" dt="2025-03-28T21:18:43.664" v="40"/>
        <pc:sldMkLst>
          <pc:docMk/>
          <pc:sldMk cId="1769507716" sldId="290"/>
        </pc:sldMkLst>
        <pc:picChg chg="del">
          <ac:chgData name="Armand Paul Debray" userId="vwsYKN5HWOMmsiyCJlFgyQMQJl2ENaWJOEvwYbloOAI=" providerId="None" clId="Web-{7AA6BEBC-DE4A-41FD-80CB-E2788B3CE255}" dt="2025-03-28T21:17:32.508" v="26"/>
          <ac:picMkLst>
            <pc:docMk/>
            <pc:sldMk cId="1769507716" sldId="290"/>
            <ac:picMk id="3" creationId="{5C6A7E65-114C-7FD8-0A96-8A3EA292C552}"/>
          </ac:picMkLst>
        </pc:picChg>
        <pc:picChg chg="add mod">
          <ac:chgData name="Armand Paul Debray" userId="vwsYKN5HWOMmsiyCJlFgyQMQJl2ENaWJOEvwYbloOAI=" providerId="None" clId="Web-{7AA6BEBC-DE4A-41FD-80CB-E2788B3CE255}" dt="2025-03-28T21:18:43.664" v="40"/>
          <ac:picMkLst>
            <pc:docMk/>
            <pc:sldMk cId="1769507716" sldId="290"/>
            <ac:picMk id="7" creationId="{D1A9A13B-4409-1C7B-A259-ACFB78C4CB43}"/>
          </ac:picMkLst>
        </pc:picChg>
      </pc:sldChg>
      <pc:sldChg chg="addSp delSp modSp">
        <pc:chgData name="Armand Paul Debray" userId="vwsYKN5HWOMmsiyCJlFgyQMQJl2ENaWJOEvwYbloOAI=" providerId="None" clId="Web-{7AA6BEBC-DE4A-41FD-80CB-E2788B3CE255}" dt="2025-03-28T21:18:49.023" v="41"/>
        <pc:sldMkLst>
          <pc:docMk/>
          <pc:sldMk cId="2584593918" sldId="291"/>
        </pc:sldMkLst>
        <pc:picChg chg="add mod">
          <ac:chgData name="Armand Paul Debray" userId="vwsYKN5HWOMmsiyCJlFgyQMQJl2ENaWJOEvwYbloOAI=" providerId="None" clId="Web-{7AA6BEBC-DE4A-41FD-80CB-E2788B3CE255}" dt="2025-03-28T21:18:49.023" v="41"/>
          <ac:picMkLst>
            <pc:docMk/>
            <pc:sldMk cId="2584593918" sldId="291"/>
            <ac:picMk id="3" creationId="{E0E27D5C-DBC1-1AF8-A4EC-8483490629A2}"/>
          </ac:picMkLst>
        </pc:picChg>
        <pc:picChg chg="del">
          <ac:chgData name="Armand Paul Debray" userId="vwsYKN5HWOMmsiyCJlFgyQMQJl2ENaWJOEvwYbloOAI=" providerId="None" clId="Web-{7AA6BEBC-DE4A-41FD-80CB-E2788B3CE255}" dt="2025-03-28T21:17:53.086" v="33"/>
          <ac:picMkLst>
            <pc:docMk/>
            <pc:sldMk cId="2584593918" sldId="291"/>
            <ac:picMk id="7" creationId="{007A04B6-4A7E-DCAA-C93B-8DF431186AB0}"/>
          </ac:picMkLst>
        </pc:picChg>
      </pc:sldChg>
    </pc:docChg>
  </pc:docChgLst>
  <pc:docChgLst>
    <pc:chgData name="Namra Divyakumar Shah" userId="8KJDTCCT9X1c/80lBrBDnblsKQWLqsWIoG3vDyza/Ew=" providerId="None" clId="Web-{1BDC2E91-A194-4FE1-B3AA-DC0AB6D5A860}"/>
    <pc:docChg chg="addSld delSld modSld">
      <pc:chgData name="Namra Divyakumar Shah" userId="8KJDTCCT9X1c/80lBrBDnblsKQWLqsWIoG3vDyza/Ew=" providerId="None" clId="Web-{1BDC2E91-A194-4FE1-B3AA-DC0AB6D5A860}" dt="2025-02-22T00:03:20.907" v="62"/>
      <pc:docMkLst>
        <pc:docMk/>
      </pc:docMkLst>
      <pc:sldChg chg="addSp delSp modSp add replId">
        <pc:chgData name="Namra Divyakumar Shah" userId="8KJDTCCT9X1c/80lBrBDnblsKQWLqsWIoG3vDyza/Ew=" providerId="None" clId="Web-{1BDC2E91-A194-4FE1-B3AA-DC0AB6D5A860}" dt="2025-02-22T00:03:08.485" v="61"/>
        <pc:sldMkLst>
          <pc:docMk/>
          <pc:sldMk cId="462839631" sldId="277"/>
        </pc:sldMkLst>
        <pc:spChg chg="mod">
          <ac:chgData name="Namra Divyakumar Shah" userId="8KJDTCCT9X1c/80lBrBDnblsKQWLqsWIoG3vDyza/Ew=" providerId="None" clId="Web-{1BDC2E91-A194-4FE1-B3AA-DC0AB6D5A860}" dt="2025-02-22T00:03:01.157" v="59" actId="1076"/>
          <ac:spMkLst>
            <pc:docMk/>
            <pc:sldMk cId="462839631" sldId="277"/>
            <ac:spMk id="2" creationId="{8EBE9B64-F485-4D7F-6E5B-29AE003B396D}"/>
          </ac:spMkLst>
        </pc:spChg>
        <pc:spChg chg="add del">
          <ac:chgData name="Namra Divyakumar Shah" userId="8KJDTCCT9X1c/80lBrBDnblsKQWLqsWIoG3vDyza/Ew=" providerId="None" clId="Web-{1BDC2E91-A194-4FE1-B3AA-DC0AB6D5A860}" dt="2025-02-22T00:03:05.938" v="60"/>
          <ac:spMkLst>
            <pc:docMk/>
            <pc:sldMk cId="462839631" sldId="277"/>
            <ac:spMk id="3" creationId="{1990CF2C-6238-814D-C22F-A24DCA1D71EE}"/>
          </ac:spMkLst>
        </pc:spChg>
        <pc:spChg chg="add del mod">
          <ac:chgData name="Namra Divyakumar Shah" userId="8KJDTCCT9X1c/80lBrBDnblsKQWLqsWIoG3vDyza/Ew=" providerId="None" clId="Web-{1BDC2E91-A194-4FE1-B3AA-DC0AB6D5A860}" dt="2025-02-22T00:03:05.938" v="60"/>
          <ac:spMkLst>
            <pc:docMk/>
            <pc:sldMk cId="462839631" sldId="277"/>
            <ac:spMk id="10" creationId="{D4CB871C-5904-315A-04AA-71C2DBFB7130}"/>
          </ac:spMkLst>
        </pc:spChg>
        <pc:picChg chg="del">
          <ac:chgData name="Namra Divyakumar Shah" userId="8KJDTCCT9X1c/80lBrBDnblsKQWLqsWIoG3vDyza/Ew=" providerId="None" clId="Web-{1BDC2E91-A194-4FE1-B3AA-DC0AB6D5A860}" dt="2025-02-22T00:02:03.422" v="1"/>
          <ac:picMkLst>
            <pc:docMk/>
            <pc:sldMk cId="462839631" sldId="277"/>
            <ac:picMk id="7" creationId="{413E1361-7421-15F9-05E2-40D3D3869C12}"/>
          </ac:picMkLst>
        </pc:picChg>
        <pc:picChg chg="add del">
          <ac:chgData name="Namra Divyakumar Shah" userId="8KJDTCCT9X1c/80lBrBDnblsKQWLqsWIoG3vDyza/Ew=" providerId="None" clId="Web-{1BDC2E91-A194-4FE1-B3AA-DC0AB6D5A860}" dt="2025-02-22T00:03:08.485" v="61"/>
          <ac:picMkLst>
            <pc:docMk/>
            <pc:sldMk cId="462839631" sldId="277"/>
            <ac:picMk id="8" creationId="{A83051BA-27E2-DE5D-BB37-FBA20AC96EE6}"/>
          </ac:picMkLst>
        </pc:picChg>
      </pc:sldChg>
      <pc:sldChg chg="add replId">
        <pc:chgData name="Namra Divyakumar Shah" userId="8KJDTCCT9X1c/80lBrBDnblsKQWLqsWIoG3vDyza/Ew=" providerId="None" clId="Web-{1BDC2E91-A194-4FE1-B3AA-DC0AB6D5A860}" dt="2025-02-22T00:03:20.907" v="62"/>
        <pc:sldMkLst>
          <pc:docMk/>
          <pc:sldMk cId="2606792512" sldId="278"/>
        </pc:sldMkLst>
      </pc:sldChg>
      <pc:sldChg chg="add del replId">
        <pc:chgData name="Namra Divyakumar Shah" userId="8KJDTCCT9X1c/80lBrBDnblsKQWLqsWIoG3vDyza/Ew=" providerId="None" clId="Web-{1BDC2E91-A194-4FE1-B3AA-DC0AB6D5A860}" dt="2025-02-22T00:02:31.204" v="32"/>
        <pc:sldMkLst>
          <pc:docMk/>
          <pc:sldMk cId="2939498422" sldId="278"/>
        </pc:sldMkLst>
      </pc:sldChg>
    </pc:docChg>
  </pc:docChgLst>
  <pc:docChgLst>
    <pc:chgData name="Krupasankari Ragunathan" userId="tX/a4etWRFZdvYc8MxzsqSpB7icl4216k5rA5GhW0vg=" providerId="None" clId="Web-{C7AD70AB-4FB0-43A2-A5F5-3BCB8FCCC80B}"/>
    <pc:docChg chg="addSld modSld sldOrd">
      <pc:chgData name="Krupasankari Ragunathan" userId="tX/a4etWRFZdvYc8MxzsqSpB7icl4216k5rA5GhW0vg=" providerId="None" clId="Web-{C7AD70AB-4FB0-43A2-A5F5-3BCB8FCCC80B}" dt="2025-03-28T21:28:16.088" v="43" actId="1076"/>
      <pc:docMkLst>
        <pc:docMk/>
      </pc:docMkLst>
      <pc:sldChg chg="modSp">
        <pc:chgData name="Krupasankari Ragunathan" userId="tX/a4etWRFZdvYc8MxzsqSpB7icl4216k5rA5GhW0vg=" providerId="None" clId="Web-{C7AD70AB-4FB0-43A2-A5F5-3BCB8FCCC80B}" dt="2025-03-28T21:13:36.428" v="0"/>
        <pc:sldMkLst>
          <pc:docMk/>
          <pc:sldMk cId="2973309488" sldId="284"/>
        </pc:sldMkLst>
        <pc:picChg chg="mod">
          <ac:chgData name="Krupasankari Ragunathan" userId="tX/a4etWRFZdvYc8MxzsqSpB7icl4216k5rA5GhW0vg=" providerId="None" clId="Web-{C7AD70AB-4FB0-43A2-A5F5-3BCB8FCCC80B}" dt="2025-03-28T21:13:36.428" v="0"/>
          <ac:picMkLst>
            <pc:docMk/>
            <pc:sldMk cId="2973309488" sldId="284"/>
            <ac:picMk id="7" creationId="{F074B68A-31D7-2B1A-CBF4-35AFA338AF55}"/>
          </ac:picMkLst>
        </pc:picChg>
      </pc:sldChg>
      <pc:sldChg chg="modSp add ord replId">
        <pc:chgData name="Krupasankari Ragunathan" userId="tX/a4etWRFZdvYc8MxzsqSpB7icl4216k5rA5GhW0vg=" providerId="None" clId="Web-{C7AD70AB-4FB0-43A2-A5F5-3BCB8FCCC80B}" dt="2025-03-28T21:28:08.244" v="42"/>
        <pc:sldMkLst>
          <pc:docMk/>
          <pc:sldMk cId="3961897662" sldId="295"/>
        </pc:sldMkLst>
        <pc:spChg chg="mod">
          <ac:chgData name="Krupasankari Ragunathan" userId="tX/a4etWRFZdvYc8MxzsqSpB7icl4216k5rA5GhW0vg=" providerId="None" clId="Web-{C7AD70AB-4FB0-43A2-A5F5-3BCB8FCCC80B}" dt="2025-03-28T21:25:23.862" v="22" actId="20577"/>
          <ac:spMkLst>
            <pc:docMk/>
            <pc:sldMk cId="3961897662" sldId="295"/>
            <ac:spMk id="2" creationId="{BCF1764B-EFFF-A1E4-56F3-ED3D0F26BA2F}"/>
          </ac:spMkLst>
        </pc:spChg>
        <pc:picChg chg="mod">
          <ac:chgData name="Krupasankari Ragunathan" userId="tX/a4etWRFZdvYc8MxzsqSpB7icl4216k5rA5GhW0vg=" providerId="None" clId="Web-{C7AD70AB-4FB0-43A2-A5F5-3BCB8FCCC80B}" dt="2025-03-28T21:28:08.244" v="42"/>
          <ac:picMkLst>
            <pc:docMk/>
            <pc:sldMk cId="3961897662" sldId="295"/>
            <ac:picMk id="3" creationId="{81B07EF1-6EA8-32E9-C0CD-15EF4917992D}"/>
          </ac:picMkLst>
        </pc:picChg>
      </pc:sldChg>
      <pc:sldChg chg="addSp delSp modSp add replId">
        <pc:chgData name="Krupasankari Ragunathan" userId="tX/a4etWRFZdvYc8MxzsqSpB7icl4216k5rA5GhW0vg=" providerId="None" clId="Web-{C7AD70AB-4FB0-43A2-A5F5-3BCB8FCCC80B}" dt="2025-03-28T21:28:16.088" v="43" actId="1076"/>
        <pc:sldMkLst>
          <pc:docMk/>
          <pc:sldMk cId="243327942" sldId="296"/>
        </pc:sldMkLst>
        <pc:spChg chg="mod">
          <ac:chgData name="Krupasankari Ragunathan" userId="tX/a4etWRFZdvYc8MxzsqSpB7icl4216k5rA5GhW0vg=" providerId="None" clId="Web-{C7AD70AB-4FB0-43A2-A5F5-3BCB8FCCC80B}" dt="2025-03-28T21:25:46.535" v="31" actId="20577"/>
          <ac:spMkLst>
            <pc:docMk/>
            <pc:sldMk cId="243327942" sldId="296"/>
            <ac:spMk id="2" creationId="{E9C22F62-3C6B-36D2-CC70-5A05E8DC2A88}"/>
          </ac:spMkLst>
        </pc:spChg>
        <pc:picChg chg="del mod">
          <ac:chgData name="Krupasankari Ragunathan" userId="tX/a4etWRFZdvYc8MxzsqSpB7icl4216k5rA5GhW0vg=" providerId="None" clId="Web-{C7AD70AB-4FB0-43A2-A5F5-3BCB8FCCC80B}" dt="2025-03-28T21:26:58.257" v="33"/>
          <ac:picMkLst>
            <pc:docMk/>
            <pc:sldMk cId="243327942" sldId="296"/>
            <ac:picMk id="3" creationId="{7A8938E0-C922-9304-9F24-DE66CC4DBB1A}"/>
          </ac:picMkLst>
        </pc:picChg>
        <pc:picChg chg="add mod modCrop">
          <ac:chgData name="Krupasankari Ragunathan" userId="tX/a4etWRFZdvYc8MxzsqSpB7icl4216k5rA5GhW0vg=" providerId="None" clId="Web-{C7AD70AB-4FB0-43A2-A5F5-3BCB8FCCC80B}" dt="2025-03-28T21:28:16.088" v="43" actId="1076"/>
          <ac:picMkLst>
            <pc:docMk/>
            <pc:sldMk cId="243327942" sldId="296"/>
            <ac:picMk id="7" creationId="{B4328A48-E606-1833-9775-AE168F5A0C3B}"/>
          </ac:picMkLst>
        </pc:picChg>
      </pc:sldChg>
    </pc:docChg>
  </pc:docChgLst>
  <pc:docChgLst>
    <pc:chgData name="Krupasankari Ragunathan" userId="tX/a4etWRFZdvYc8MxzsqSpB7icl4216k5rA5GhW0vg=" providerId="None" clId="Web-{125D32C4-B934-4326-B797-21027B50CF16}"/>
    <pc:docChg chg="modSld">
      <pc:chgData name="Krupasankari Ragunathan" userId="tX/a4etWRFZdvYc8MxzsqSpB7icl4216k5rA5GhW0vg=" providerId="None" clId="Web-{125D32C4-B934-4326-B797-21027B50CF16}" dt="2025-04-03T06:12:55.561" v="0"/>
      <pc:docMkLst>
        <pc:docMk/>
      </pc:docMkLst>
      <pc:sldChg chg="modSp">
        <pc:chgData name="Krupasankari Ragunathan" userId="tX/a4etWRFZdvYc8MxzsqSpB7icl4216k5rA5GhW0vg=" providerId="None" clId="Web-{125D32C4-B934-4326-B797-21027B50CF16}" dt="2025-04-03T06:12:55.561" v="0"/>
        <pc:sldMkLst>
          <pc:docMk/>
          <pc:sldMk cId="3747832006" sldId="307"/>
        </pc:sldMkLst>
        <pc:picChg chg="mod">
          <ac:chgData name="Krupasankari Ragunathan" userId="tX/a4etWRFZdvYc8MxzsqSpB7icl4216k5rA5GhW0vg=" providerId="None" clId="Web-{125D32C4-B934-4326-B797-21027B50CF16}" dt="2025-04-03T06:12:55.561" v="0"/>
          <ac:picMkLst>
            <pc:docMk/>
            <pc:sldMk cId="3747832006" sldId="307"/>
            <ac:picMk id="8" creationId="{52E3E29C-18A8-BE48-C967-40B1F50C528B}"/>
          </ac:picMkLst>
        </pc:picChg>
      </pc:sldChg>
    </pc:docChg>
  </pc:docChgLst>
  <pc:docChgLst>
    <pc:chgData name="Armand Paul Debray" userId="vwsYKN5HWOMmsiyCJlFgyQMQJl2ENaWJOEvwYbloOAI=" providerId="None" clId="Web-{FE856C10-4473-464B-8467-1A3A2505D117}"/>
    <pc:docChg chg="modSld">
      <pc:chgData name="Armand Paul Debray" userId="vwsYKN5HWOMmsiyCJlFgyQMQJl2ENaWJOEvwYbloOAI=" providerId="None" clId="Web-{FE856C10-4473-464B-8467-1A3A2505D117}" dt="2025-04-03T18:51:39.298" v="38" actId="20577"/>
      <pc:docMkLst>
        <pc:docMk/>
      </pc:docMkLst>
      <pc:sldChg chg="modSp">
        <pc:chgData name="Armand Paul Debray" userId="vwsYKN5HWOMmsiyCJlFgyQMQJl2ENaWJOEvwYbloOAI=" providerId="None" clId="Web-{FE856C10-4473-464B-8467-1A3A2505D117}" dt="2025-04-03T18:51:39.298" v="38" actId="20577"/>
        <pc:sldMkLst>
          <pc:docMk/>
          <pc:sldMk cId="551549406" sldId="268"/>
        </pc:sldMkLst>
        <pc:spChg chg="mod">
          <ac:chgData name="Armand Paul Debray" userId="vwsYKN5HWOMmsiyCJlFgyQMQJl2ENaWJOEvwYbloOAI=" providerId="None" clId="Web-{FE856C10-4473-464B-8467-1A3A2505D117}" dt="2025-04-03T18:51:39.298" v="38" actId="20577"/>
          <ac:spMkLst>
            <pc:docMk/>
            <pc:sldMk cId="551549406" sldId="268"/>
            <ac:spMk id="7" creationId="{563E17C7-7C24-9235-A67D-14436F0B33D6}"/>
          </ac:spMkLst>
        </pc:spChg>
        <pc:spChg chg="mod">
          <ac:chgData name="Armand Paul Debray" userId="vwsYKN5HWOMmsiyCJlFgyQMQJl2ENaWJOEvwYbloOAI=" providerId="None" clId="Web-{FE856C10-4473-464B-8467-1A3A2505D117}" dt="2025-04-03T18:51:29.438" v="34" actId="20577"/>
          <ac:spMkLst>
            <pc:docMk/>
            <pc:sldMk cId="551549406" sldId="268"/>
            <ac:spMk id="9" creationId="{BBD99C7A-740C-E014-6706-94D246C204A9}"/>
          </ac:spMkLst>
        </pc:spChg>
      </pc:sldChg>
      <pc:sldChg chg="modSp">
        <pc:chgData name="Armand Paul Debray" userId="vwsYKN5HWOMmsiyCJlFgyQMQJl2ENaWJOEvwYbloOAI=" providerId="None" clId="Web-{FE856C10-4473-464B-8467-1A3A2505D117}" dt="2025-04-03T18:49:27.267" v="26" actId="20577"/>
        <pc:sldMkLst>
          <pc:docMk/>
          <pc:sldMk cId="3338886076" sldId="276"/>
        </pc:sldMkLst>
        <pc:spChg chg="mod">
          <ac:chgData name="Armand Paul Debray" userId="vwsYKN5HWOMmsiyCJlFgyQMQJl2ENaWJOEvwYbloOAI=" providerId="None" clId="Web-{FE856C10-4473-464B-8467-1A3A2505D117}" dt="2025-04-03T18:49:27.267" v="26" actId="20577"/>
          <ac:spMkLst>
            <pc:docMk/>
            <pc:sldMk cId="3338886076" sldId="276"/>
            <ac:spMk id="3" creationId="{9AD519F6-2C77-AE72-E268-8650A18499C1}"/>
          </ac:spMkLst>
        </pc:spChg>
      </pc:sldChg>
    </pc:docChg>
  </pc:docChgLst>
  <pc:docChgLst>
    <pc:chgData name="Armand Paul Debray" userId="vwsYKN5HWOMmsiyCJlFgyQMQJl2ENaWJOEvwYbloOAI=" providerId="None" clId="Web-{286322C9-BEF6-484E-8DA6-4B1726C50F58}"/>
    <pc:docChg chg="addSld delSld modSld sldOrd">
      <pc:chgData name="Armand Paul Debray" userId="vwsYKN5HWOMmsiyCJlFgyQMQJl2ENaWJOEvwYbloOAI=" providerId="None" clId="Web-{286322C9-BEF6-484E-8DA6-4B1726C50F58}" dt="2025-04-02T00:37:51.564" v="4229"/>
      <pc:docMkLst>
        <pc:docMk/>
      </pc:docMkLst>
      <pc:sldChg chg="modSp">
        <pc:chgData name="Armand Paul Debray" userId="vwsYKN5HWOMmsiyCJlFgyQMQJl2ENaWJOEvwYbloOAI=" providerId="None" clId="Web-{286322C9-BEF6-484E-8DA6-4B1726C50F58}" dt="2025-04-02T00:34:23.292" v="4220" actId="20577"/>
        <pc:sldMkLst>
          <pc:docMk/>
          <pc:sldMk cId="3743599905" sldId="262"/>
        </pc:sldMkLst>
        <pc:spChg chg="mod">
          <ac:chgData name="Armand Paul Debray" userId="vwsYKN5HWOMmsiyCJlFgyQMQJl2ENaWJOEvwYbloOAI=" providerId="None" clId="Web-{286322C9-BEF6-484E-8DA6-4B1726C50F58}" dt="2025-04-02T00:34:23.292" v="4220" actId="20577"/>
          <ac:spMkLst>
            <pc:docMk/>
            <pc:sldMk cId="3743599905" sldId="262"/>
            <ac:spMk id="7" creationId="{9C18AC8B-D789-809B-2A27-6734475DAD1F}"/>
          </ac:spMkLst>
        </pc:spChg>
      </pc:sldChg>
      <pc:sldChg chg="addSp delSp modSp">
        <pc:chgData name="Armand Paul Debray" userId="vwsYKN5HWOMmsiyCJlFgyQMQJl2ENaWJOEvwYbloOAI=" providerId="None" clId="Web-{286322C9-BEF6-484E-8DA6-4B1726C50F58}" dt="2025-04-01T23:59:49.822" v="3796" actId="1076"/>
        <pc:sldMkLst>
          <pc:docMk/>
          <pc:sldMk cId="1951669153" sldId="263"/>
        </pc:sldMkLst>
        <pc:spChg chg="mod">
          <ac:chgData name="Armand Paul Debray" userId="vwsYKN5HWOMmsiyCJlFgyQMQJl2ENaWJOEvwYbloOAI=" providerId="None" clId="Web-{286322C9-BEF6-484E-8DA6-4B1726C50F58}" dt="2025-04-01T21:40:43.693" v="55" actId="20577"/>
          <ac:spMkLst>
            <pc:docMk/>
            <pc:sldMk cId="1951669153" sldId="263"/>
            <ac:spMk id="2" creationId="{FE294DFF-FEC0-0C48-A972-9E4ED3BA9D6E}"/>
          </ac:spMkLst>
        </pc:spChg>
        <pc:spChg chg="mod">
          <ac:chgData name="Armand Paul Debray" userId="vwsYKN5HWOMmsiyCJlFgyQMQJl2ENaWJOEvwYbloOAI=" providerId="None" clId="Web-{286322C9-BEF6-484E-8DA6-4B1726C50F58}" dt="2025-04-01T23:59:49.822" v="3796" actId="1076"/>
          <ac:spMkLst>
            <pc:docMk/>
            <pc:sldMk cId="1951669153" sldId="263"/>
            <ac:spMk id="4" creationId="{B84FECDD-72B1-9A43-B7FF-10EB079D6814}"/>
          </ac:spMkLst>
        </pc:spChg>
        <pc:spChg chg="add del mod">
          <ac:chgData name="Armand Paul Debray" userId="vwsYKN5HWOMmsiyCJlFgyQMQJl2ENaWJOEvwYbloOAI=" providerId="None" clId="Web-{286322C9-BEF6-484E-8DA6-4B1726C50F58}" dt="2025-04-01T21:39:57.974" v="34"/>
          <ac:spMkLst>
            <pc:docMk/>
            <pc:sldMk cId="1951669153" sldId="263"/>
            <ac:spMk id="7" creationId="{6FCA0F6D-6C31-30EE-8E3B-F8554941CAB7}"/>
          </ac:spMkLst>
        </pc:spChg>
        <pc:spChg chg="add del mod">
          <ac:chgData name="Armand Paul Debray" userId="vwsYKN5HWOMmsiyCJlFgyQMQJl2ENaWJOEvwYbloOAI=" providerId="None" clId="Web-{286322C9-BEF6-484E-8DA6-4B1726C50F58}" dt="2025-04-01T21:39:47.865" v="29"/>
          <ac:spMkLst>
            <pc:docMk/>
            <pc:sldMk cId="1951669153" sldId="263"/>
            <ac:spMk id="9" creationId="{B9AF3450-57AD-E639-9E89-C7DE238C9DCC}"/>
          </ac:spMkLst>
        </pc:spChg>
        <pc:picChg chg="add mod">
          <ac:chgData name="Armand Paul Debray" userId="vwsYKN5HWOMmsiyCJlFgyQMQJl2ENaWJOEvwYbloOAI=" providerId="None" clId="Web-{286322C9-BEF6-484E-8DA6-4B1726C50F58}" dt="2025-04-01T22:10:25.654" v="193" actId="1076"/>
          <ac:picMkLst>
            <pc:docMk/>
            <pc:sldMk cId="1951669153" sldId="263"/>
            <ac:picMk id="3" creationId="{D39B9D96-D332-7DFB-F28D-CBB1C2CDB0AF}"/>
          </ac:picMkLst>
        </pc:picChg>
      </pc:sldChg>
      <pc:sldChg chg="modSp del">
        <pc:chgData name="Armand Paul Debray" userId="vwsYKN5HWOMmsiyCJlFgyQMQJl2ENaWJOEvwYbloOAI=" providerId="None" clId="Web-{286322C9-BEF6-484E-8DA6-4B1726C50F58}" dt="2025-04-01T23:31:43.250" v="2644"/>
        <pc:sldMkLst>
          <pc:docMk/>
          <pc:sldMk cId="2071138438" sldId="265"/>
        </pc:sldMkLst>
        <pc:spChg chg="mod">
          <ac:chgData name="Armand Paul Debray" userId="vwsYKN5HWOMmsiyCJlFgyQMQJl2ENaWJOEvwYbloOAI=" providerId="None" clId="Web-{286322C9-BEF6-484E-8DA6-4B1726C50F58}" dt="2025-04-01T23:31:15.530" v="2638" actId="20577"/>
          <ac:spMkLst>
            <pc:docMk/>
            <pc:sldMk cId="2071138438" sldId="265"/>
            <ac:spMk id="2" creationId="{5CA72BD0-0429-3448-AF88-85B4774FB2C5}"/>
          </ac:spMkLst>
        </pc:spChg>
      </pc:sldChg>
      <pc:sldChg chg="addSp delSp modSp">
        <pc:chgData name="Armand Paul Debray" userId="vwsYKN5HWOMmsiyCJlFgyQMQJl2ENaWJOEvwYbloOAI=" providerId="None" clId="Web-{286322C9-BEF6-484E-8DA6-4B1726C50F58}" dt="2025-04-01T23:20:03.055" v="2007"/>
        <pc:sldMkLst>
          <pc:docMk/>
          <pc:sldMk cId="3460478060" sldId="267"/>
        </pc:sldMkLst>
        <pc:spChg chg="mod">
          <ac:chgData name="Armand Paul Debray" userId="vwsYKN5HWOMmsiyCJlFgyQMQJl2ENaWJOEvwYbloOAI=" providerId="None" clId="Web-{286322C9-BEF6-484E-8DA6-4B1726C50F58}" dt="2025-04-01T23:02:08.550" v="1124" actId="20577"/>
          <ac:spMkLst>
            <pc:docMk/>
            <pc:sldMk cId="3460478060" sldId="267"/>
            <ac:spMk id="2" creationId="{3DE9E996-4AA3-655E-F84C-9868DF7E91BE}"/>
          </ac:spMkLst>
        </pc:spChg>
        <pc:spChg chg="del mod">
          <ac:chgData name="Armand Paul Debray" userId="vwsYKN5HWOMmsiyCJlFgyQMQJl2ENaWJOEvwYbloOAI=" providerId="None" clId="Web-{286322C9-BEF6-484E-8DA6-4B1726C50F58}" dt="2025-04-01T23:02:16.738" v="1133"/>
          <ac:spMkLst>
            <pc:docMk/>
            <pc:sldMk cId="3460478060" sldId="267"/>
            <ac:spMk id="4" creationId="{6CFB388B-2B96-8A5A-AB30-50ECE4525A0D}"/>
          </ac:spMkLst>
        </pc:spChg>
        <pc:spChg chg="add mod">
          <ac:chgData name="Armand Paul Debray" userId="vwsYKN5HWOMmsiyCJlFgyQMQJl2ENaWJOEvwYbloOAI=" providerId="None" clId="Web-{286322C9-BEF6-484E-8DA6-4B1726C50F58}" dt="2025-04-01T23:16:06.750" v="1768" actId="14100"/>
          <ac:spMkLst>
            <pc:docMk/>
            <pc:sldMk cId="3460478060" sldId="267"/>
            <ac:spMk id="7" creationId="{1839B86B-6A66-E29B-D071-F63875D20456}"/>
          </ac:spMkLst>
        </pc:spChg>
        <pc:spChg chg="add mod">
          <ac:chgData name="Armand Paul Debray" userId="vwsYKN5HWOMmsiyCJlFgyQMQJl2ENaWJOEvwYbloOAI=" providerId="None" clId="Web-{286322C9-BEF6-484E-8DA6-4B1726C50F58}" dt="2025-04-01T23:19:53.148" v="2005" actId="1076"/>
          <ac:spMkLst>
            <pc:docMk/>
            <pc:sldMk cId="3460478060" sldId="267"/>
            <ac:spMk id="9" creationId="{39F85133-E4D3-C5EE-2CA3-02D89ED7AF4F}"/>
          </ac:spMkLst>
        </pc:spChg>
        <pc:spChg chg="add mod">
          <ac:chgData name="Armand Paul Debray" userId="vwsYKN5HWOMmsiyCJlFgyQMQJl2ENaWJOEvwYbloOAI=" providerId="None" clId="Web-{286322C9-BEF6-484E-8DA6-4B1726C50F58}" dt="2025-04-01T23:19:47.226" v="2004" actId="20577"/>
          <ac:spMkLst>
            <pc:docMk/>
            <pc:sldMk cId="3460478060" sldId="267"/>
            <ac:spMk id="10" creationId="{814D48E0-0EDA-61AD-7E67-7C131DB683A1}"/>
          </ac:spMkLst>
        </pc:spChg>
        <pc:graphicFrameChg chg="add mod modGraphic">
          <ac:chgData name="Armand Paul Debray" userId="vwsYKN5HWOMmsiyCJlFgyQMQJl2ENaWJOEvwYbloOAI=" providerId="None" clId="Web-{286322C9-BEF6-484E-8DA6-4B1726C50F58}" dt="2025-04-01T23:20:03.055" v="2007"/>
          <ac:graphicFrameMkLst>
            <pc:docMk/>
            <pc:sldMk cId="3460478060" sldId="267"/>
            <ac:graphicFrameMk id="8" creationId="{36B0765A-15BD-56B6-46B3-B9177475F605}"/>
          </ac:graphicFrameMkLst>
        </pc:graphicFrameChg>
      </pc:sldChg>
      <pc:sldChg chg="addSp delSp modSp ord">
        <pc:chgData name="Armand Paul Debray" userId="vwsYKN5HWOMmsiyCJlFgyQMQJl2ENaWJOEvwYbloOAI=" providerId="None" clId="Web-{286322C9-BEF6-484E-8DA6-4B1726C50F58}" dt="2025-04-02T00:30:32.096" v="4191" actId="1076"/>
        <pc:sldMkLst>
          <pc:docMk/>
          <pc:sldMk cId="551549406" sldId="268"/>
        </pc:sldMkLst>
        <pc:spChg chg="mod">
          <ac:chgData name="Armand Paul Debray" userId="vwsYKN5HWOMmsiyCJlFgyQMQJl2ENaWJOEvwYbloOAI=" providerId="None" clId="Web-{286322C9-BEF6-484E-8DA6-4B1726C50F58}" dt="2025-04-01T22:22:33.239" v="341" actId="20577"/>
          <ac:spMkLst>
            <pc:docMk/>
            <pc:sldMk cId="551549406" sldId="268"/>
            <ac:spMk id="2" creationId="{C85F0F50-C877-6E8D-D0E4-EA105BABD5DB}"/>
          </ac:spMkLst>
        </pc:spChg>
        <pc:spChg chg="del">
          <ac:chgData name="Armand Paul Debray" userId="vwsYKN5HWOMmsiyCJlFgyQMQJl2ENaWJOEvwYbloOAI=" providerId="None" clId="Web-{286322C9-BEF6-484E-8DA6-4B1726C50F58}" dt="2025-04-01T22:11:45.656" v="196"/>
          <ac:spMkLst>
            <pc:docMk/>
            <pc:sldMk cId="551549406" sldId="268"/>
            <ac:spMk id="4" creationId="{C0123E03-2BC1-5BFE-F45B-344FD763F35D}"/>
          </ac:spMkLst>
        </pc:spChg>
        <pc:spChg chg="add mod">
          <ac:chgData name="Armand Paul Debray" userId="vwsYKN5HWOMmsiyCJlFgyQMQJl2ENaWJOEvwYbloOAI=" providerId="None" clId="Web-{286322C9-BEF6-484E-8DA6-4B1726C50F58}" dt="2025-04-02T00:29:40.954" v="4117" actId="20577"/>
          <ac:spMkLst>
            <pc:docMk/>
            <pc:sldMk cId="551549406" sldId="268"/>
            <ac:spMk id="7" creationId="{563E17C7-7C24-9235-A67D-14436F0B33D6}"/>
          </ac:spMkLst>
        </pc:spChg>
        <pc:spChg chg="add mod">
          <ac:chgData name="Armand Paul Debray" userId="vwsYKN5HWOMmsiyCJlFgyQMQJl2ENaWJOEvwYbloOAI=" providerId="None" clId="Web-{286322C9-BEF6-484E-8DA6-4B1726C50F58}" dt="2025-04-02T00:27:33.200" v="4012" actId="20577"/>
          <ac:spMkLst>
            <pc:docMk/>
            <pc:sldMk cId="551549406" sldId="268"/>
            <ac:spMk id="9" creationId="{BBD99C7A-740C-E014-6706-94D246C204A9}"/>
          </ac:spMkLst>
        </pc:spChg>
        <pc:spChg chg="add mod">
          <ac:chgData name="Armand Paul Debray" userId="vwsYKN5HWOMmsiyCJlFgyQMQJl2ENaWJOEvwYbloOAI=" providerId="None" clId="Web-{286322C9-BEF6-484E-8DA6-4B1726C50F58}" dt="2025-04-02T00:30:08.924" v="4186" actId="20577"/>
          <ac:spMkLst>
            <pc:docMk/>
            <pc:sldMk cId="551549406" sldId="268"/>
            <ac:spMk id="10" creationId="{56BAA940-C7DD-9839-0761-35DBB2B0024B}"/>
          </ac:spMkLst>
        </pc:spChg>
        <pc:picChg chg="add mod">
          <ac:chgData name="Armand Paul Debray" userId="vwsYKN5HWOMmsiyCJlFgyQMQJl2ENaWJOEvwYbloOAI=" providerId="None" clId="Web-{286322C9-BEF6-484E-8DA6-4B1726C50F58}" dt="2025-04-02T00:26:43.651" v="3925" actId="1076"/>
          <ac:picMkLst>
            <pc:docMk/>
            <pc:sldMk cId="551549406" sldId="268"/>
            <ac:picMk id="3" creationId="{8C942F05-FEEB-6CB7-417E-3E7C525452A1}"/>
          </ac:picMkLst>
        </pc:picChg>
        <pc:picChg chg="add mod">
          <ac:chgData name="Armand Paul Debray" userId="vwsYKN5HWOMmsiyCJlFgyQMQJl2ENaWJOEvwYbloOAI=" providerId="None" clId="Web-{286322C9-BEF6-484E-8DA6-4B1726C50F58}" dt="2025-04-02T00:26:52.386" v="3930" actId="1076"/>
          <ac:picMkLst>
            <pc:docMk/>
            <pc:sldMk cId="551549406" sldId="268"/>
            <ac:picMk id="8" creationId="{5B46CDD0-BC0A-0856-DF0A-B38945C20065}"/>
          </ac:picMkLst>
        </pc:picChg>
        <pc:picChg chg="add mod">
          <ac:chgData name="Armand Paul Debray" userId="vwsYKN5HWOMmsiyCJlFgyQMQJl2ENaWJOEvwYbloOAI=" providerId="None" clId="Web-{286322C9-BEF6-484E-8DA6-4B1726C50F58}" dt="2025-04-02T00:30:32.096" v="4191" actId="1076"/>
          <ac:picMkLst>
            <pc:docMk/>
            <pc:sldMk cId="551549406" sldId="268"/>
            <ac:picMk id="11" creationId="{DD597867-1267-8D7F-B90C-E63C6896DC14}"/>
          </ac:picMkLst>
        </pc:picChg>
      </pc:sldChg>
      <pc:sldChg chg="addSp delSp modSp">
        <pc:chgData name="Armand Paul Debray" userId="vwsYKN5HWOMmsiyCJlFgyQMQJl2ENaWJOEvwYbloOAI=" providerId="None" clId="Web-{286322C9-BEF6-484E-8DA6-4B1726C50F58}" dt="2025-04-02T00:37:51.564" v="4229"/>
        <pc:sldMkLst>
          <pc:docMk/>
          <pc:sldMk cId="3997308944" sldId="271"/>
        </pc:sldMkLst>
        <pc:spChg chg="mod">
          <ac:chgData name="Armand Paul Debray" userId="vwsYKN5HWOMmsiyCJlFgyQMQJl2ENaWJOEvwYbloOAI=" providerId="None" clId="Web-{286322C9-BEF6-484E-8DA6-4B1726C50F58}" dt="2025-04-01T22:35:38.733" v="682" actId="20577"/>
          <ac:spMkLst>
            <pc:docMk/>
            <pc:sldMk cId="3997308944" sldId="271"/>
            <ac:spMk id="2" creationId="{3E03473B-9E2E-A57F-F65A-8C913F890BC2}"/>
          </ac:spMkLst>
        </pc:spChg>
        <pc:spChg chg="mod">
          <ac:chgData name="Armand Paul Debray" userId="vwsYKN5HWOMmsiyCJlFgyQMQJl2ENaWJOEvwYbloOAI=" providerId="None" clId="Web-{286322C9-BEF6-484E-8DA6-4B1726C50F58}" dt="2025-04-01T23:01:01.251" v="1095" actId="14100"/>
          <ac:spMkLst>
            <pc:docMk/>
            <pc:sldMk cId="3997308944" sldId="271"/>
            <ac:spMk id="4" creationId="{14EEF122-3C89-16AD-6C38-D0B9D2EA7C78}"/>
          </ac:spMkLst>
        </pc:spChg>
        <pc:picChg chg="add mod">
          <ac:chgData name="Armand Paul Debray" userId="vwsYKN5HWOMmsiyCJlFgyQMQJl2ENaWJOEvwYbloOAI=" providerId="None" clId="Web-{286322C9-BEF6-484E-8DA6-4B1726C50F58}" dt="2025-04-02T00:37:48.580" v="4228" actId="1076"/>
          <ac:picMkLst>
            <pc:docMk/>
            <pc:sldMk cId="3997308944" sldId="271"/>
            <ac:picMk id="3" creationId="{39980A38-E967-E3F1-6069-0835EB8C75D3}"/>
          </ac:picMkLst>
        </pc:picChg>
        <pc:picChg chg="add del mod">
          <ac:chgData name="Armand Paul Debray" userId="vwsYKN5HWOMmsiyCJlFgyQMQJl2ENaWJOEvwYbloOAI=" providerId="None" clId="Web-{286322C9-BEF6-484E-8DA6-4B1726C50F58}" dt="2025-04-02T00:37:51.564" v="4229"/>
          <ac:picMkLst>
            <pc:docMk/>
            <pc:sldMk cId="3997308944" sldId="271"/>
            <ac:picMk id="7" creationId="{E3C06440-143B-B44D-EAA7-0C3F0C85DCFB}"/>
          </ac:picMkLst>
        </pc:picChg>
      </pc:sldChg>
      <pc:sldChg chg="addSp delSp modSp">
        <pc:chgData name="Armand Paul Debray" userId="vwsYKN5HWOMmsiyCJlFgyQMQJl2ENaWJOEvwYbloOAI=" providerId="None" clId="Web-{286322C9-BEF6-484E-8DA6-4B1726C50F58}" dt="2025-04-01T23:42:03.943" v="3239" actId="20577"/>
        <pc:sldMkLst>
          <pc:docMk/>
          <pc:sldMk cId="235894616" sldId="272"/>
        </pc:sldMkLst>
        <pc:spChg chg="mod">
          <ac:chgData name="Armand Paul Debray" userId="vwsYKN5HWOMmsiyCJlFgyQMQJl2ENaWJOEvwYbloOAI=" providerId="None" clId="Web-{286322C9-BEF6-484E-8DA6-4B1726C50F58}" dt="2025-04-01T23:34:17.568" v="2689" actId="20577"/>
          <ac:spMkLst>
            <pc:docMk/>
            <pc:sldMk cId="235894616" sldId="272"/>
            <ac:spMk id="2" creationId="{AFCC4BCA-A29F-1A1C-D93F-01617E5FC1CD}"/>
          </ac:spMkLst>
        </pc:spChg>
        <pc:spChg chg="add del mod">
          <ac:chgData name="Armand Paul Debray" userId="vwsYKN5HWOMmsiyCJlFgyQMQJl2ENaWJOEvwYbloOAI=" providerId="None" clId="Web-{286322C9-BEF6-484E-8DA6-4B1726C50F58}" dt="2025-04-01T23:39:32.172" v="3209"/>
          <ac:spMkLst>
            <pc:docMk/>
            <pc:sldMk cId="235894616" sldId="272"/>
            <ac:spMk id="3" creationId="{DB72158F-9EA3-0AC3-3841-00E82447CA4E}"/>
          </ac:spMkLst>
        </pc:spChg>
        <pc:spChg chg="mod">
          <ac:chgData name="Armand Paul Debray" userId="vwsYKN5HWOMmsiyCJlFgyQMQJl2ENaWJOEvwYbloOAI=" providerId="None" clId="Web-{286322C9-BEF6-484E-8DA6-4B1726C50F58}" dt="2025-04-01T23:42:03.943" v="3239" actId="20577"/>
          <ac:spMkLst>
            <pc:docMk/>
            <pc:sldMk cId="235894616" sldId="272"/>
            <ac:spMk id="4" creationId="{E0227807-2807-8E80-5989-664D8926EA0A}"/>
          </ac:spMkLst>
        </pc:spChg>
        <pc:spChg chg="add del mod">
          <ac:chgData name="Armand Paul Debray" userId="vwsYKN5HWOMmsiyCJlFgyQMQJl2ENaWJOEvwYbloOAI=" providerId="None" clId="Web-{286322C9-BEF6-484E-8DA6-4B1726C50F58}" dt="2025-04-01T23:39:29.984" v="3208"/>
          <ac:spMkLst>
            <pc:docMk/>
            <pc:sldMk cId="235894616" sldId="272"/>
            <ac:spMk id="7" creationId="{461FD357-C80F-AD40-F133-6B290487EADC}"/>
          </ac:spMkLst>
        </pc:spChg>
        <pc:spChg chg="add del mod">
          <ac:chgData name="Armand Paul Debray" userId="vwsYKN5HWOMmsiyCJlFgyQMQJl2ENaWJOEvwYbloOAI=" providerId="None" clId="Web-{286322C9-BEF6-484E-8DA6-4B1726C50F58}" dt="2025-04-01T23:39:28.047" v="3207"/>
          <ac:spMkLst>
            <pc:docMk/>
            <pc:sldMk cId="235894616" sldId="272"/>
            <ac:spMk id="8" creationId="{3A330512-4249-1409-F1D5-C0A211309F95}"/>
          </ac:spMkLst>
        </pc:spChg>
        <pc:picChg chg="add mod">
          <ac:chgData name="Armand Paul Debray" userId="vwsYKN5HWOMmsiyCJlFgyQMQJl2ENaWJOEvwYbloOAI=" providerId="None" clId="Web-{286322C9-BEF6-484E-8DA6-4B1726C50F58}" dt="2025-04-01T23:41:36.692" v="3231" actId="1076"/>
          <ac:picMkLst>
            <pc:docMk/>
            <pc:sldMk cId="235894616" sldId="272"/>
            <ac:picMk id="9" creationId="{4A046EA4-FE8E-EC26-2944-04FB42F4FBA1}"/>
          </ac:picMkLst>
        </pc:picChg>
        <pc:picChg chg="add mod">
          <ac:chgData name="Armand Paul Debray" userId="vwsYKN5HWOMmsiyCJlFgyQMQJl2ENaWJOEvwYbloOAI=" providerId="None" clId="Web-{286322C9-BEF6-484E-8DA6-4B1726C50F58}" dt="2025-04-01T23:41:39.239" v="3233" actId="1076"/>
          <ac:picMkLst>
            <pc:docMk/>
            <pc:sldMk cId="235894616" sldId="272"/>
            <ac:picMk id="10" creationId="{ADD8FBC6-0F5E-EF00-A152-D41393690F58}"/>
          </ac:picMkLst>
        </pc:picChg>
        <pc:picChg chg="add mod">
          <ac:chgData name="Armand Paul Debray" userId="vwsYKN5HWOMmsiyCJlFgyQMQJl2ENaWJOEvwYbloOAI=" providerId="None" clId="Web-{286322C9-BEF6-484E-8DA6-4B1726C50F58}" dt="2025-04-01T23:41:37.926" v="3232" actId="1076"/>
          <ac:picMkLst>
            <pc:docMk/>
            <pc:sldMk cId="235894616" sldId="272"/>
            <ac:picMk id="11" creationId="{9F74BCDD-8AE1-9010-4F3E-AADEF649C90A}"/>
          </ac:picMkLst>
        </pc:picChg>
      </pc:sldChg>
      <pc:sldChg chg="addSp delSp modSp">
        <pc:chgData name="Armand Paul Debray" userId="vwsYKN5HWOMmsiyCJlFgyQMQJl2ENaWJOEvwYbloOAI=" providerId="None" clId="Web-{286322C9-BEF6-484E-8DA6-4B1726C50F58}" dt="2025-04-01T23:51:32.696" v="3398" actId="1076"/>
        <pc:sldMkLst>
          <pc:docMk/>
          <pc:sldMk cId="4008329424" sldId="273"/>
        </pc:sldMkLst>
        <pc:spChg chg="mod">
          <ac:chgData name="Armand Paul Debray" userId="vwsYKN5HWOMmsiyCJlFgyQMQJl2ENaWJOEvwYbloOAI=" providerId="None" clId="Web-{286322C9-BEF6-484E-8DA6-4B1726C50F58}" dt="2025-04-01T23:43:38.399" v="3271" actId="20577"/>
          <ac:spMkLst>
            <pc:docMk/>
            <pc:sldMk cId="4008329424" sldId="273"/>
            <ac:spMk id="2" creationId="{A8383FA1-493D-F590-962E-B4AC6C36D5F2}"/>
          </ac:spMkLst>
        </pc:spChg>
        <pc:spChg chg="add mod">
          <ac:chgData name="Armand Paul Debray" userId="vwsYKN5HWOMmsiyCJlFgyQMQJl2ENaWJOEvwYbloOAI=" providerId="None" clId="Web-{286322C9-BEF6-484E-8DA6-4B1726C50F58}" dt="2025-04-01T23:51:32.696" v="3398" actId="1076"/>
          <ac:spMkLst>
            <pc:docMk/>
            <pc:sldMk cId="4008329424" sldId="273"/>
            <ac:spMk id="10" creationId="{56A29075-C8CC-EAD1-E26D-868F7DBC0FDC}"/>
          </ac:spMkLst>
        </pc:spChg>
        <pc:spChg chg="add mod">
          <ac:chgData name="Armand Paul Debray" userId="vwsYKN5HWOMmsiyCJlFgyQMQJl2ENaWJOEvwYbloOAI=" providerId="None" clId="Web-{286322C9-BEF6-484E-8DA6-4B1726C50F58}" dt="2025-04-01T23:50:41.413" v="3318" actId="20577"/>
          <ac:spMkLst>
            <pc:docMk/>
            <pc:sldMk cId="4008329424" sldId="273"/>
            <ac:spMk id="11" creationId="{6359C7B5-E984-AF38-68A3-6E8E3225E824}"/>
          </ac:spMkLst>
        </pc:spChg>
        <pc:spChg chg="add mod">
          <ac:chgData name="Armand Paul Debray" userId="vwsYKN5HWOMmsiyCJlFgyQMQJl2ENaWJOEvwYbloOAI=" providerId="None" clId="Web-{286322C9-BEF6-484E-8DA6-4B1726C50F58}" dt="2025-04-01T23:51:10.570" v="3385" actId="1076"/>
          <ac:spMkLst>
            <pc:docMk/>
            <pc:sldMk cId="4008329424" sldId="273"/>
            <ac:spMk id="12" creationId="{FAF49EF7-92BA-9309-9B58-036EDD09CE52}"/>
          </ac:spMkLst>
        </pc:spChg>
        <pc:spChg chg="add mod">
          <ac:chgData name="Armand Paul Debray" userId="vwsYKN5HWOMmsiyCJlFgyQMQJl2ENaWJOEvwYbloOAI=" providerId="None" clId="Web-{286322C9-BEF6-484E-8DA6-4B1726C50F58}" dt="2025-04-01T23:51:25.664" v="3395"/>
          <ac:spMkLst>
            <pc:docMk/>
            <pc:sldMk cId="4008329424" sldId="273"/>
            <ac:spMk id="13" creationId="{0B123D0E-8AD3-5F06-A822-78A69EF1254C}"/>
          </ac:spMkLst>
        </pc:spChg>
        <pc:picChg chg="del">
          <ac:chgData name="Armand Paul Debray" userId="vwsYKN5HWOMmsiyCJlFgyQMQJl2ENaWJOEvwYbloOAI=" providerId="None" clId="Web-{286322C9-BEF6-484E-8DA6-4B1726C50F58}" dt="2025-04-01T23:43:42.977" v="3272"/>
          <ac:picMkLst>
            <pc:docMk/>
            <pc:sldMk cId="4008329424" sldId="273"/>
            <ac:picMk id="3" creationId="{475F5CBB-9191-2D16-08D8-3E7EC0844EF5}"/>
          </ac:picMkLst>
        </pc:picChg>
        <pc:picChg chg="add del mod">
          <ac:chgData name="Armand Paul Debray" userId="vwsYKN5HWOMmsiyCJlFgyQMQJl2ENaWJOEvwYbloOAI=" providerId="None" clId="Web-{286322C9-BEF6-484E-8DA6-4B1726C50F58}" dt="2025-04-01T23:49:13.035" v="3279"/>
          <ac:picMkLst>
            <pc:docMk/>
            <pc:sldMk cId="4008329424" sldId="273"/>
            <ac:picMk id="4" creationId="{248F31A0-DB47-DADE-4D97-DDED545D0D45}"/>
          </ac:picMkLst>
        </pc:picChg>
        <pc:picChg chg="add mod">
          <ac:chgData name="Armand Paul Debray" userId="vwsYKN5HWOMmsiyCJlFgyQMQJl2ENaWJOEvwYbloOAI=" providerId="None" clId="Web-{286322C9-BEF6-484E-8DA6-4B1726C50F58}" dt="2025-04-01T23:51:16.227" v="3390" actId="1076"/>
          <ac:picMkLst>
            <pc:docMk/>
            <pc:sldMk cId="4008329424" sldId="273"/>
            <ac:picMk id="7" creationId="{51D81BAF-C79E-36BF-C459-666E790F48DC}"/>
          </ac:picMkLst>
        </pc:picChg>
        <pc:picChg chg="del">
          <ac:chgData name="Armand Paul Debray" userId="vwsYKN5HWOMmsiyCJlFgyQMQJl2ENaWJOEvwYbloOAI=" providerId="None" clId="Web-{286322C9-BEF6-484E-8DA6-4B1726C50F58}" dt="2025-04-01T23:43:45.040" v="3273"/>
          <ac:picMkLst>
            <pc:docMk/>
            <pc:sldMk cId="4008329424" sldId="273"/>
            <ac:picMk id="8" creationId="{310395ED-F322-CD69-B578-F7F7E37A6604}"/>
          </ac:picMkLst>
        </pc:picChg>
        <pc:picChg chg="add mod">
          <ac:chgData name="Armand Paul Debray" userId="vwsYKN5HWOMmsiyCJlFgyQMQJl2ENaWJOEvwYbloOAI=" providerId="None" clId="Web-{286322C9-BEF6-484E-8DA6-4B1726C50F58}" dt="2025-04-01T23:50:10.412" v="3290" actId="1076"/>
          <ac:picMkLst>
            <pc:docMk/>
            <pc:sldMk cId="4008329424" sldId="273"/>
            <ac:picMk id="9" creationId="{C96B45A5-9EB9-087D-8A5C-291DFFD1CECE}"/>
          </ac:picMkLst>
        </pc:picChg>
      </pc:sldChg>
      <pc:sldChg chg="mod ord modShow">
        <pc:chgData name="Armand Paul Debray" userId="vwsYKN5HWOMmsiyCJlFgyQMQJl2ENaWJOEvwYbloOAI=" providerId="None" clId="Web-{286322C9-BEF6-484E-8DA6-4B1726C50F58}" dt="2025-04-02T00:32:58.429" v="4197"/>
        <pc:sldMkLst>
          <pc:docMk/>
          <pc:sldMk cId="1176284675" sldId="274"/>
        </pc:sldMkLst>
      </pc:sldChg>
      <pc:sldChg chg="del ord">
        <pc:chgData name="Armand Paul Debray" userId="vwsYKN5HWOMmsiyCJlFgyQMQJl2ENaWJOEvwYbloOAI=" providerId="None" clId="Web-{286322C9-BEF6-484E-8DA6-4B1726C50F58}" dt="2025-04-01T23:23:19.905" v="2068"/>
        <pc:sldMkLst>
          <pc:docMk/>
          <pc:sldMk cId="1651667665" sldId="275"/>
        </pc:sldMkLst>
      </pc:sldChg>
      <pc:sldChg chg="ord">
        <pc:chgData name="Armand Paul Debray" userId="vwsYKN5HWOMmsiyCJlFgyQMQJl2ENaWJOEvwYbloOAI=" providerId="None" clId="Web-{286322C9-BEF6-484E-8DA6-4B1726C50F58}" dt="2025-04-02T00:32:21.366" v="4193"/>
        <pc:sldMkLst>
          <pc:docMk/>
          <pc:sldMk cId="3338886076" sldId="276"/>
        </pc:sldMkLst>
      </pc:sldChg>
      <pc:sldChg chg="mod ord modShow">
        <pc:chgData name="Armand Paul Debray" userId="vwsYKN5HWOMmsiyCJlFgyQMQJl2ENaWJOEvwYbloOAI=" providerId="None" clId="Web-{286322C9-BEF6-484E-8DA6-4B1726C50F58}" dt="2025-04-02T00:32:55.523" v="4196"/>
        <pc:sldMkLst>
          <pc:docMk/>
          <pc:sldMk cId="2516263638" sldId="277"/>
        </pc:sldMkLst>
      </pc:sldChg>
      <pc:sldChg chg="addSp delSp modSp del">
        <pc:chgData name="Armand Paul Debray" userId="vwsYKN5HWOMmsiyCJlFgyQMQJl2ENaWJOEvwYbloOAI=" providerId="None" clId="Web-{286322C9-BEF6-484E-8DA6-4B1726C50F58}" dt="2025-04-01T23:23:44.171" v="2070"/>
        <pc:sldMkLst>
          <pc:docMk/>
          <pc:sldMk cId="1611691160" sldId="279"/>
        </pc:sldMkLst>
        <pc:spChg chg="mod">
          <ac:chgData name="Armand Paul Debray" userId="vwsYKN5HWOMmsiyCJlFgyQMQJl2ENaWJOEvwYbloOAI=" providerId="None" clId="Web-{286322C9-BEF6-484E-8DA6-4B1726C50F58}" dt="2025-04-01T23:21:07.416" v="2041" actId="20577"/>
          <ac:spMkLst>
            <pc:docMk/>
            <pc:sldMk cId="1611691160" sldId="279"/>
            <ac:spMk id="2" creationId="{C13A9C91-2978-6112-5C08-B10682AF2E35}"/>
          </ac:spMkLst>
        </pc:spChg>
        <pc:spChg chg="add mod">
          <ac:chgData name="Armand Paul Debray" userId="vwsYKN5HWOMmsiyCJlFgyQMQJl2ENaWJOEvwYbloOAI=" providerId="None" clId="Web-{286322C9-BEF6-484E-8DA6-4B1726C50F58}" dt="2025-04-01T23:23:39.609" v="2069" actId="14100"/>
          <ac:spMkLst>
            <pc:docMk/>
            <pc:sldMk cId="1611691160" sldId="279"/>
            <ac:spMk id="4" creationId="{731C930C-AB59-0F5A-9769-2E0717E9CD79}"/>
          </ac:spMkLst>
        </pc:spChg>
        <pc:spChg chg="add del mod">
          <ac:chgData name="Armand Paul Debray" userId="vwsYKN5HWOMmsiyCJlFgyQMQJl2ENaWJOEvwYbloOAI=" providerId="None" clId="Web-{286322C9-BEF6-484E-8DA6-4B1726C50F58}" dt="2025-04-01T23:21:40.355" v="2054"/>
          <ac:spMkLst>
            <pc:docMk/>
            <pc:sldMk cId="1611691160" sldId="279"/>
            <ac:spMk id="8" creationId="{F30291F4-06D1-9387-D850-D8E6ECD28331}"/>
          </ac:spMkLst>
        </pc:spChg>
        <pc:spChg chg="add del mod">
          <ac:chgData name="Armand Paul Debray" userId="vwsYKN5HWOMmsiyCJlFgyQMQJl2ENaWJOEvwYbloOAI=" providerId="None" clId="Web-{286322C9-BEF6-484E-8DA6-4B1726C50F58}" dt="2025-04-01T23:22:27.528" v="2064"/>
          <ac:spMkLst>
            <pc:docMk/>
            <pc:sldMk cId="1611691160" sldId="279"/>
            <ac:spMk id="9" creationId="{95EEFA1F-9E3C-6C9B-EB45-677EACED961F}"/>
          </ac:spMkLst>
        </pc:spChg>
        <pc:picChg chg="del">
          <ac:chgData name="Armand Paul Debray" userId="vwsYKN5HWOMmsiyCJlFgyQMQJl2ENaWJOEvwYbloOAI=" providerId="None" clId="Web-{286322C9-BEF6-484E-8DA6-4B1726C50F58}" dt="2025-04-01T23:20:32.368" v="2030"/>
          <ac:picMkLst>
            <pc:docMk/>
            <pc:sldMk cId="1611691160" sldId="279"/>
            <ac:picMk id="7" creationId="{C464B6B9-E238-C4E6-E084-2C3DA4D66EE8}"/>
          </ac:picMkLst>
        </pc:picChg>
      </pc:sldChg>
      <pc:sldChg chg="addSp delSp modSp">
        <pc:chgData name="Armand Paul Debray" userId="vwsYKN5HWOMmsiyCJlFgyQMQJl2ENaWJOEvwYbloOAI=" providerId="None" clId="Web-{286322C9-BEF6-484E-8DA6-4B1726C50F58}" dt="2025-04-02T00:15:31.941" v="3806" actId="1076"/>
        <pc:sldMkLst>
          <pc:docMk/>
          <pc:sldMk cId="2845282263" sldId="288"/>
        </pc:sldMkLst>
        <pc:picChg chg="add mod">
          <ac:chgData name="Armand Paul Debray" userId="vwsYKN5HWOMmsiyCJlFgyQMQJl2ENaWJOEvwYbloOAI=" providerId="None" clId="Web-{286322C9-BEF6-484E-8DA6-4B1726C50F58}" dt="2025-04-02T00:15:31.941" v="3806" actId="1076"/>
          <ac:picMkLst>
            <pc:docMk/>
            <pc:sldMk cId="2845282263" sldId="288"/>
            <ac:picMk id="3" creationId="{645E22D3-1E82-5623-67FE-91E90096F9A1}"/>
          </ac:picMkLst>
        </pc:picChg>
        <pc:picChg chg="del">
          <ac:chgData name="Armand Paul Debray" userId="vwsYKN5HWOMmsiyCJlFgyQMQJl2ENaWJOEvwYbloOAI=" providerId="None" clId="Web-{286322C9-BEF6-484E-8DA6-4B1726C50F58}" dt="2025-04-02T00:14:40.189" v="3797"/>
          <ac:picMkLst>
            <pc:docMk/>
            <pc:sldMk cId="2845282263" sldId="288"/>
            <ac:picMk id="7" creationId="{4023AA0C-FA96-184B-C18A-6A9019CD5057}"/>
          </ac:picMkLst>
        </pc:picChg>
      </pc:sldChg>
      <pc:sldChg chg="modSp">
        <pc:chgData name="Armand Paul Debray" userId="vwsYKN5HWOMmsiyCJlFgyQMQJl2ENaWJOEvwYbloOAI=" providerId="None" clId="Web-{286322C9-BEF6-484E-8DA6-4B1726C50F58}" dt="2025-04-02T00:15:48.473" v="3809" actId="14100"/>
        <pc:sldMkLst>
          <pc:docMk/>
          <pc:sldMk cId="2816766007" sldId="289"/>
        </pc:sldMkLst>
        <pc:picChg chg="mod">
          <ac:chgData name="Armand Paul Debray" userId="vwsYKN5HWOMmsiyCJlFgyQMQJl2ENaWJOEvwYbloOAI=" providerId="None" clId="Web-{286322C9-BEF6-484E-8DA6-4B1726C50F58}" dt="2025-04-02T00:15:48.473" v="3809" actId="14100"/>
          <ac:picMkLst>
            <pc:docMk/>
            <pc:sldMk cId="2816766007" sldId="289"/>
            <ac:picMk id="3" creationId="{CA4A44E7-7621-455F-72FD-847A7BA0C1E8}"/>
          </ac:picMkLst>
        </pc:picChg>
      </pc:sldChg>
      <pc:sldChg chg="addSp delSp modSp">
        <pc:chgData name="Armand Paul Debray" userId="vwsYKN5HWOMmsiyCJlFgyQMQJl2ENaWJOEvwYbloOAI=" providerId="None" clId="Web-{286322C9-BEF6-484E-8DA6-4B1726C50F58}" dt="2025-04-02T00:17:20.132" v="3829"/>
        <pc:sldMkLst>
          <pc:docMk/>
          <pc:sldMk cId="1769507716" sldId="290"/>
        </pc:sldMkLst>
        <pc:picChg chg="add del mod">
          <ac:chgData name="Armand Paul Debray" userId="vwsYKN5HWOMmsiyCJlFgyQMQJl2ENaWJOEvwYbloOAI=" providerId="None" clId="Web-{286322C9-BEF6-484E-8DA6-4B1726C50F58}" dt="2025-04-02T00:16:43.522" v="3820"/>
          <ac:picMkLst>
            <pc:docMk/>
            <pc:sldMk cId="1769507716" sldId="290"/>
            <ac:picMk id="3" creationId="{44658D60-E9B9-A687-D7FD-7992CFC52D74}"/>
          </ac:picMkLst>
        </pc:picChg>
        <pc:picChg chg="del">
          <ac:chgData name="Armand Paul Debray" userId="vwsYKN5HWOMmsiyCJlFgyQMQJl2ENaWJOEvwYbloOAI=" providerId="None" clId="Web-{286322C9-BEF6-484E-8DA6-4B1726C50F58}" dt="2025-04-02T00:15:50.598" v="3810"/>
          <ac:picMkLst>
            <pc:docMk/>
            <pc:sldMk cId="1769507716" sldId="290"/>
            <ac:picMk id="7" creationId="{D1A9A13B-4409-1C7B-A259-ACFB78C4CB43}"/>
          </ac:picMkLst>
        </pc:picChg>
        <pc:picChg chg="add mod">
          <ac:chgData name="Armand Paul Debray" userId="vwsYKN5HWOMmsiyCJlFgyQMQJl2ENaWJOEvwYbloOAI=" providerId="None" clId="Web-{286322C9-BEF6-484E-8DA6-4B1726C50F58}" dt="2025-04-02T00:17:16.679" v="3828"/>
          <ac:picMkLst>
            <pc:docMk/>
            <pc:sldMk cId="1769507716" sldId="290"/>
            <ac:picMk id="8" creationId="{170B20A6-85D3-12B8-E738-4B2A6374E0F4}"/>
          </ac:picMkLst>
        </pc:picChg>
        <pc:picChg chg="add mod">
          <ac:chgData name="Armand Paul Debray" userId="vwsYKN5HWOMmsiyCJlFgyQMQJl2ENaWJOEvwYbloOAI=" providerId="None" clId="Web-{286322C9-BEF6-484E-8DA6-4B1726C50F58}" dt="2025-04-02T00:17:20.132" v="3829"/>
          <ac:picMkLst>
            <pc:docMk/>
            <pc:sldMk cId="1769507716" sldId="290"/>
            <ac:picMk id="9" creationId="{7B24B79F-8F2F-1DD3-B4D3-5C6872B4C1DA}"/>
          </ac:picMkLst>
        </pc:picChg>
      </pc:sldChg>
      <pc:sldChg chg="addSp delSp modSp">
        <pc:chgData name="Armand Paul Debray" userId="vwsYKN5HWOMmsiyCJlFgyQMQJl2ENaWJOEvwYbloOAI=" providerId="None" clId="Web-{286322C9-BEF6-484E-8DA6-4B1726C50F58}" dt="2025-04-02T00:17:57.274" v="3840" actId="1076"/>
        <pc:sldMkLst>
          <pc:docMk/>
          <pc:sldMk cId="2584593918" sldId="291"/>
        </pc:sldMkLst>
        <pc:picChg chg="del">
          <ac:chgData name="Armand Paul Debray" userId="vwsYKN5HWOMmsiyCJlFgyQMQJl2ENaWJOEvwYbloOAI=" providerId="None" clId="Web-{286322C9-BEF6-484E-8DA6-4B1726C50F58}" dt="2025-04-02T00:17:26.414" v="3830"/>
          <ac:picMkLst>
            <pc:docMk/>
            <pc:sldMk cId="2584593918" sldId="291"/>
            <ac:picMk id="3" creationId="{E0E27D5C-DBC1-1AF8-A4EC-8483490629A2}"/>
          </ac:picMkLst>
        </pc:picChg>
        <pc:picChg chg="add mod">
          <ac:chgData name="Armand Paul Debray" userId="vwsYKN5HWOMmsiyCJlFgyQMQJl2ENaWJOEvwYbloOAI=" providerId="None" clId="Web-{286322C9-BEF6-484E-8DA6-4B1726C50F58}" dt="2025-04-02T00:17:57.274" v="3840" actId="1076"/>
          <ac:picMkLst>
            <pc:docMk/>
            <pc:sldMk cId="2584593918" sldId="291"/>
            <ac:picMk id="7" creationId="{98125FC0-505A-166E-4FE9-ADE05A470662}"/>
          </ac:picMkLst>
        </pc:picChg>
      </pc:sldChg>
      <pc:sldChg chg="mod ord modShow">
        <pc:chgData name="Armand Paul Debray" userId="vwsYKN5HWOMmsiyCJlFgyQMQJl2ENaWJOEvwYbloOAI=" providerId="None" clId="Web-{286322C9-BEF6-484E-8DA6-4B1726C50F58}" dt="2025-04-02T00:33:01.054" v="4198"/>
        <pc:sldMkLst>
          <pc:docMk/>
          <pc:sldMk cId="373469578" sldId="292"/>
        </pc:sldMkLst>
      </pc:sldChg>
      <pc:sldChg chg="ord">
        <pc:chgData name="Armand Paul Debray" userId="vwsYKN5HWOMmsiyCJlFgyQMQJl2ENaWJOEvwYbloOAI=" providerId="None" clId="Web-{286322C9-BEF6-484E-8DA6-4B1726C50F58}" dt="2025-04-02T00:33:24.477" v="4200"/>
        <pc:sldMkLst>
          <pc:docMk/>
          <pc:sldMk cId="2705421058" sldId="293"/>
        </pc:sldMkLst>
      </pc:sldChg>
      <pc:sldChg chg="addSp delSp modSp add ord replId">
        <pc:chgData name="Armand Paul Debray" userId="vwsYKN5HWOMmsiyCJlFgyQMQJl2ENaWJOEvwYbloOAI=" providerId="None" clId="Web-{286322C9-BEF6-484E-8DA6-4B1726C50F58}" dt="2025-04-01T22:33:01.838" v="659" actId="1076"/>
        <pc:sldMkLst>
          <pc:docMk/>
          <pc:sldMk cId="2808735468" sldId="297"/>
        </pc:sldMkLst>
        <pc:spChg chg="mod">
          <ac:chgData name="Armand Paul Debray" userId="vwsYKN5HWOMmsiyCJlFgyQMQJl2ENaWJOEvwYbloOAI=" providerId="None" clId="Web-{286322C9-BEF6-484E-8DA6-4B1726C50F58}" dt="2025-04-01T22:16:09.821" v="249" actId="20577"/>
          <ac:spMkLst>
            <pc:docMk/>
            <pc:sldMk cId="2808735468" sldId="297"/>
            <ac:spMk id="2" creationId="{A80939A8-F356-63C4-8371-CFCC391B3D2B}"/>
          </ac:spMkLst>
        </pc:spChg>
        <pc:spChg chg="add del mod">
          <ac:chgData name="Armand Paul Debray" userId="vwsYKN5HWOMmsiyCJlFgyQMQJl2ENaWJOEvwYbloOAI=" providerId="None" clId="Web-{286322C9-BEF6-484E-8DA6-4B1726C50F58}" dt="2025-04-01T22:32:54.978" v="657"/>
          <ac:spMkLst>
            <pc:docMk/>
            <pc:sldMk cId="2808735468" sldId="297"/>
            <ac:spMk id="3" creationId="{EAEEB392-89BE-356D-79ED-FDFD787DAE8B}"/>
          </ac:spMkLst>
        </pc:spChg>
        <pc:spChg chg="mod">
          <ac:chgData name="Armand Paul Debray" userId="vwsYKN5HWOMmsiyCJlFgyQMQJl2ENaWJOEvwYbloOAI=" providerId="None" clId="Web-{286322C9-BEF6-484E-8DA6-4B1726C50F58}" dt="2025-04-01T22:33:01.838" v="659" actId="1076"/>
          <ac:spMkLst>
            <pc:docMk/>
            <pc:sldMk cId="2808735468" sldId="297"/>
            <ac:spMk id="4" creationId="{D599694F-45D5-F000-BB17-366FADFD09C2}"/>
          </ac:spMkLst>
        </pc:spChg>
        <pc:spChg chg="add del mod">
          <ac:chgData name="Armand Paul Debray" userId="vwsYKN5HWOMmsiyCJlFgyQMQJl2ENaWJOEvwYbloOAI=" providerId="None" clId="Web-{286322C9-BEF6-484E-8DA6-4B1726C50F58}" dt="2025-04-01T22:25:08.354" v="360"/>
          <ac:spMkLst>
            <pc:docMk/>
            <pc:sldMk cId="2808735468" sldId="297"/>
            <ac:spMk id="10" creationId="{5CE90C88-3EBC-EE1E-782D-AEB02B0673E9}"/>
          </ac:spMkLst>
        </pc:spChg>
        <pc:spChg chg="add del">
          <ac:chgData name="Armand Paul Debray" userId="vwsYKN5HWOMmsiyCJlFgyQMQJl2ENaWJOEvwYbloOAI=" providerId="None" clId="Web-{286322C9-BEF6-484E-8DA6-4B1726C50F58}" dt="2025-04-01T22:25:07.838" v="359"/>
          <ac:spMkLst>
            <pc:docMk/>
            <pc:sldMk cId="2808735468" sldId="297"/>
            <ac:spMk id="11" creationId="{E3F29596-7F07-2C98-BE1B-340C5E8407A1}"/>
          </ac:spMkLst>
        </pc:spChg>
        <pc:spChg chg="add del mod">
          <ac:chgData name="Armand Paul Debray" userId="vwsYKN5HWOMmsiyCJlFgyQMQJl2ENaWJOEvwYbloOAI=" providerId="None" clId="Web-{286322C9-BEF6-484E-8DA6-4B1726C50F58}" dt="2025-04-01T22:25:22.182" v="365"/>
          <ac:spMkLst>
            <pc:docMk/>
            <pc:sldMk cId="2808735468" sldId="297"/>
            <ac:spMk id="12" creationId="{97607D0D-6850-6CCD-3A76-B2B86DFB29C2}"/>
          </ac:spMkLst>
        </pc:spChg>
        <pc:spChg chg="add del mod">
          <ac:chgData name="Armand Paul Debray" userId="vwsYKN5HWOMmsiyCJlFgyQMQJl2ENaWJOEvwYbloOAI=" providerId="None" clId="Web-{286322C9-BEF6-484E-8DA6-4B1726C50F58}" dt="2025-04-01T22:25:23.198" v="366"/>
          <ac:spMkLst>
            <pc:docMk/>
            <pc:sldMk cId="2808735468" sldId="297"/>
            <ac:spMk id="13" creationId="{56BD556D-10FF-92BF-FBA4-8037F9CD8386}"/>
          </ac:spMkLst>
        </pc:spChg>
        <pc:spChg chg="add del mod">
          <ac:chgData name="Armand Paul Debray" userId="vwsYKN5HWOMmsiyCJlFgyQMQJl2ENaWJOEvwYbloOAI=" providerId="None" clId="Web-{286322C9-BEF6-484E-8DA6-4B1726C50F58}" dt="2025-04-01T22:25:23.542" v="367"/>
          <ac:spMkLst>
            <pc:docMk/>
            <pc:sldMk cId="2808735468" sldId="297"/>
            <ac:spMk id="14" creationId="{FDF9E506-5C3B-48CE-7515-D1CB65E3E516}"/>
          </ac:spMkLst>
        </pc:spChg>
        <pc:spChg chg="add del mod">
          <ac:chgData name="Armand Paul Debray" userId="vwsYKN5HWOMmsiyCJlFgyQMQJl2ENaWJOEvwYbloOAI=" providerId="None" clId="Web-{286322C9-BEF6-484E-8DA6-4B1726C50F58}" dt="2025-04-01T22:30:38.567" v="504"/>
          <ac:spMkLst>
            <pc:docMk/>
            <pc:sldMk cId="2808735468" sldId="297"/>
            <ac:spMk id="18" creationId="{3ACB25C6-58A9-A0FF-024E-921C1A3D5187}"/>
          </ac:spMkLst>
        </pc:spChg>
        <pc:spChg chg="add del mod">
          <ac:chgData name="Armand Paul Debray" userId="vwsYKN5HWOMmsiyCJlFgyQMQJl2ENaWJOEvwYbloOAI=" providerId="None" clId="Web-{286322C9-BEF6-484E-8DA6-4B1726C50F58}" dt="2025-04-01T22:30:30.739" v="493"/>
          <ac:spMkLst>
            <pc:docMk/>
            <pc:sldMk cId="2808735468" sldId="297"/>
            <ac:spMk id="20" creationId="{A147252B-85F3-455F-3D62-91C7E2CB7C39}"/>
          </ac:spMkLst>
        </pc:spChg>
        <pc:spChg chg="add mod">
          <ac:chgData name="Armand Paul Debray" userId="vwsYKN5HWOMmsiyCJlFgyQMQJl2ENaWJOEvwYbloOAI=" providerId="None" clId="Web-{286322C9-BEF6-484E-8DA6-4B1726C50F58}" dt="2025-04-01T22:32:58.666" v="658" actId="1076"/>
          <ac:spMkLst>
            <pc:docMk/>
            <pc:sldMk cId="2808735468" sldId="297"/>
            <ac:spMk id="22" creationId="{5C795FA7-4AEF-9174-74FA-BDFD3980A599}"/>
          </ac:spMkLst>
        </pc:spChg>
        <pc:picChg chg="add mod">
          <ac:chgData name="Armand Paul Debray" userId="vwsYKN5HWOMmsiyCJlFgyQMQJl2ENaWJOEvwYbloOAI=" providerId="None" clId="Web-{286322C9-BEF6-484E-8DA6-4B1726C50F58}" dt="2025-04-01T22:28:49.548" v="428" actId="1076"/>
          <ac:picMkLst>
            <pc:docMk/>
            <pc:sldMk cId="2808735468" sldId="297"/>
            <ac:picMk id="7" creationId="{D7D26E51-A30E-20C2-0918-9C13E4E80AA9}"/>
          </ac:picMkLst>
        </pc:picChg>
        <pc:picChg chg="add del mod">
          <ac:chgData name="Armand Paul Debray" userId="vwsYKN5HWOMmsiyCJlFgyQMQJl2ENaWJOEvwYbloOAI=" providerId="None" clId="Web-{286322C9-BEF6-484E-8DA6-4B1726C50F58}" dt="2025-04-01T22:26:08.074" v="375"/>
          <ac:picMkLst>
            <pc:docMk/>
            <pc:sldMk cId="2808735468" sldId="297"/>
            <ac:picMk id="8" creationId="{8E487097-FC0A-6098-9E82-F617BC31A69F}"/>
          </ac:picMkLst>
        </pc:picChg>
        <pc:picChg chg="add del mod">
          <ac:chgData name="Armand Paul Debray" userId="vwsYKN5HWOMmsiyCJlFgyQMQJl2ENaWJOEvwYbloOAI=" providerId="None" clId="Web-{286322C9-BEF6-484E-8DA6-4B1726C50F58}" dt="2025-04-01T22:21:47.925" v="322"/>
          <ac:picMkLst>
            <pc:docMk/>
            <pc:sldMk cId="2808735468" sldId="297"/>
            <ac:picMk id="9" creationId="{D4173865-79E0-1A23-5B57-60B3B62D0A09}"/>
          </ac:picMkLst>
        </pc:picChg>
        <pc:picChg chg="add mod">
          <ac:chgData name="Armand Paul Debray" userId="vwsYKN5HWOMmsiyCJlFgyQMQJl2ENaWJOEvwYbloOAI=" providerId="None" clId="Web-{286322C9-BEF6-484E-8DA6-4B1726C50F58}" dt="2025-04-01T22:29:08.221" v="435" actId="14100"/>
          <ac:picMkLst>
            <pc:docMk/>
            <pc:sldMk cId="2808735468" sldId="297"/>
            <ac:picMk id="16" creationId="{93004909-C8A7-27EB-E0D0-2EB898C6B9DB}"/>
          </ac:picMkLst>
        </pc:picChg>
        <pc:cxnChg chg="add del mod">
          <ac:chgData name="Armand Paul Debray" userId="vwsYKN5HWOMmsiyCJlFgyQMQJl2ENaWJOEvwYbloOAI=" providerId="None" clId="Web-{286322C9-BEF6-484E-8DA6-4B1726C50F58}" dt="2025-04-01T22:25:45.589" v="370"/>
          <ac:cxnSpMkLst>
            <pc:docMk/>
            <pc:sldMk cId="2808735468" sldId="297"/>
            <ac:cxnSpMk id="15" creationId="{87F2BCC2-64C7-6F41-872E-B2EC1FBB50E9}"/>
          </ac:cxnSpMkLst>
        </pc:cxnChg>
      </pc:sldChg>
      <pc:sldChg chg="modSp add">
        <pc:chgData name="Armand Paul Debray" userId="vwsYKN5HWOMmsiyCJlFgyQMQJl2ENaWJOEvwYbloOAI=" providerId="None" clId="Web-{286322C9-BEF6-484E-8DA6-4B1726C50F58}" dt="2025-04-01T23:24:15.829" v="2097" actId="20577"/>
        <pc:sldMkLst>
          <pc:docMk/>
          <pc:sldMk cId="813003171" sldId="298"/>
        </pc:sldMkLst>
        <pc:spChg chg="mod">
          <ac:chgData name="Armand Paul Debray" userId="vwsYKN5HWOMmsiyCJlFgyQMQJl2ENaWJOEvwYbloOAI=" providerId="None" clId="Web-{286322C9-BEF6-484E-8DA6-4B1726C50F58}" dt="2025-04-01T23:24:15.829" v="2097" actId="20577"/>
          <ac:spMkLst>
            <pc:docMk/>
            <pc:sldMk cId="813003171" sldId="298"/>
            <ac:spMk id="2" creationId="{3E03473B-9E2E-A57F-F65A-8C913F890BC2}"/>
          </ac:spMkLst>
        </pc:spChg>
      </pc:sldChg>
      <pc:sldChg chg="modSp add">
        <pc:chgData name="Armand Paul Debray" userId="vwsYKN5HWOMmsiyCJlFgyQMQJl2ENaWJOEvwYbloOAI=" providerId="None" clId="Web-{286322C9-BEF6-484E-8DA6-4B1726C50F58}" dt="2025-04-01T23:24:25.282" v="2123" actId="20577"/>
        <pc:sldMkLst>
          <pc:docMk/>
          <pc:sldMk cId="103769042" sldId="299"/>
        </pc:sldMkLst>
        <pc:spChg chg="mod">
          <ac:chgData name="Armand Paul Debray" userId="vwsYKN5HWOMmsiyCJlFgyQMQJl2ENaWJOEvwYbloOAI=" providerId="None" clId="Web-{286322C9-BEF6-484E-8DA6-4B1726C50F58}" dt="2025-04-01T23:24:25.282" v="2123" actId="20577"/>
          <ac:spMkLst>
            <pc:docMk/>
            <pc:sldMk cId="103769042" sldId="299"/>
            <ac:spMk id="2" creationId="{F8A08B14-B9E4-8658-CD3D-88E7DA983832}"/>
          </ac:spMkLst>
        </pc:spChg>
      </pc:sldChg>
      <pc:sldChg chg="modSp add">
        <pc:chgData name="Armand Paul Debray" userId="vwsYKN5HWOMmsiyCJlFgyQMQJl2ENaWJOEvwYbloOAI=" providerId="None" clId="Web-{286322C9-BEF6-484E-8DA6-4B1726C50F58}" dt="2025-04-01T23:24:33.329" v="2145" actId="20577"/>
        <pc:sldMkLst>
          <pc:docMk/>
          <pc:sldMk cId="1741014078" sldId="300"/>
        </pc:sldMkLst>
        <pc:spChg chg="mod">
          <ac:chgData name="Armand Paul Debray" userId="vwsYKN5HWOMmsiyCJlFgyQMQJl2ENaWJOEvwYbloOAI=" providerId="None" clId="Web-{286322C9-BEF6-484E-8DA6-4B1726C50F58}" dt="2025-04-01T23:24:33.329" v="2145" actId="20577"/>
          <ac:spMkLst>
            <pc:docMk/>
            <pc:sldMk cId="1741014078" sldId="300"/>
            <ac:spMk id="2" creationId="{8CA3E916-8D33-844D-C194-E903D82298FA}"/>
          </ac:spMkLst>
        </pc:spChg>
      </pc:sldChg>
      <pc:sldChg chg="modSp add ord replId">
        <pc:chgData name="Armand Paul Debray" userId="vwsYKN5HWOMmsiyCJlFgyQMQJl2ENaWJOEvwYbloOAI=" providerId="None" clId="Web-{286322C9-BEF6-484E-8DA6-4B1726C50F58}" dt="2025-04-01T23:24:01.360" v="2089" actId="20577"/>
        <pc:sldMkLst>
          <pc:docMk/>
          <pc:sldMk cId="1716172780" sldId="301"/>
        </pc:sldMkLst>
        <pc:spChg chg="mod">
          <ac:chgData name="Armand Paul Debray" userId="vwsYKN5HWOMmsiyCJlFgyQMQJl2ENaWJOEvwYbloOAI=" providerId="None" clId="Web-{286322C9-BEF6-484E-8DA6-4B1726C50F58}" dt="2025-04-01T23:24:01.360" v="2089" actId="20577"/>
          <ac:spMkLst>
            <pc:docMk/>
            <pc:sldMk cId="1716172780" sldId="301"/>
            <ac:spMk id="2" creationId="{2C1B454E-BEED-AE93-D8C3-99BB3CE17A27}"/>
          </ac:spMkLst>
        </pc:spChg>
      </pc:sldChg>
      <pc:sldChg chg="modSp add replId">
        <pc:chgData name="Armand Paul Debray" userId="vwsYKN5HWOMmsiyCJlFgyQMQJl2ENaWJOEvwYbloOAI=" providerId="None" clId="Web-{286322C9-BEF6-484E-8DA6-4B1726C50F58}" dt="2025-04-01T23:31:54.594" v="2678" actId="20577"/>
        <pc:sldMkLst>
          <pc:docMk/>
          <pc:sldMk cId="809230916" sldId="302"/>
        </pc:sldMkLst>
        <pc:spChg chg="mod">
          <ac:chgData name="Armand Paul Debray" userId="vwsYKN5HWOMmsiyCJlFgyQMQJl2ENaWJOEvwYbloOAI=" providerId="None" clId="Web-{286322C9-BEF6-484E-8DA6-4B1726C50F58}" dt="2025-04-01T23:31:54.594" v="2678" actId="20577"/>
          <ac:spMkLst>
            <pc:docMk/>
            <pc:sldMk cId="809230916" sldId="302"/>
            <ac:spMk id="2" creationId="{DBA04D2D-EFD2-DB7E-09E8-9D54245FBE45}"/>
          </ac:spMkLst>
        </pc:spChg>
      </pc:sldChg>
      <pc:sldChg chg="addSp delSp modSp new">
        <pc:chgData name="Armand Paul Debray" userId="vwsYKN5HWOMmsiyCJlFgyQMQJl2ENaWJOEvwYbloOAI=" providerId="None" clId="Web-{286322C9-BEF6-484E-8DA6-4B1726C50F58}" dt="2025-04-01T23:30:56.264" v="2629" actId="14100"/>
        <pc:sldMkLst>
          <pc:docMk/>
          <pc:sldMk cId="2022801934" sldId="303"/>
        </pc:sldMkLst>
        <pc:spChg chg="mod">
          <ac:chgData name="Armand Paul Debray" userId="vwsYKN5HWOMmsiyCJlFgyQMQJl2ENaWJOEvwYbloOAI=" providerId="None" clId="Web-{286322C9-BEF6-484E-8DA6-4B1726C50F58}" dt="2025-04-01T23:25:16.862" v="2189" actId="20577"/>
          <ac:spMkLst>
            <pc:docMk/>
            <pc:sldMk cId="2022801934" sldId="303"/>
            <ac:spMk id="2" creationId="{0156F7B7-65AD-6E28-4445-6B96D0B88657}"/>
          </ac:spMkLst>
        </pc:spChg>
        <pc:spChg chg="del">
          <ac:chgData name="Armand Paul Debray" userId="vwsYKN5HWOMmsiyCJlFgyQMQJl2ENaWJOEvwYbloOAI=" providerId="None" clId="Web-{286322C9-BEF6-484E-8DA6-4B1726C50F58}" dt="2025-04-01T23:25:22.331" v="2190"/>
          <ac:spMkLst>
            <pc:docMk/>
            <pc:sldMk cId="2022801934" sldId="303"/>
            <ac:spMk id="3" creationId="{8E27D30E-8F52-700E-20E7-CD0377E952B4}"/>
          </ac:spMkLst>
        </pc:spChg>
        <pc:spChg chg="mod">
          <ac:chgData name="Armand Paul Debray" userId="vwsYKN5HWOMmsiyCJlFgyQMQJl2ENaWJOEvwYbloOAI=" providerId="None" clId="Web-{286322C9-BEF6-484E-8DA6-4B1726C50F58}" dt="2025-04-01T23:30:06.325" v="2623" actId="20577"/>
          <ac:spMkLst>
            <pc:docMk/>
            <pc:sldMk cId="2022801934" sldId="303"/>
            <ac:spMk id="4" creationId="{C129C756-F2B2-8BF1-4E23-37E980E7F1BB}"/>
          </ac:spMkLst>
        </pc:spChg>
        <pc:picChg chg="add mod">
          <ac:chgData name="Armand Paul Debray" userId="vwsYKN5HWOMmsiyCJlFgyQMQJl2ENaWJOEvwYbloOAI=" providerId="None" clId="Web-{286322C9-BEF6-484E-8DA6-4B1726C50F58}" dt="2025-04-01T23:30:56.264" v="2629" actId="14100"/>
          <ac:picMkLst>
            <pc:docMk/>
            <pc:sldMk cId="2022801934" sldId="303"/>
            <ac:picMk id="7" creationId="{21533589-15EA-E728-A8F1-5096B46E58A1}"/>
          </ac:picMkLst>
        </pc:picChg>
      </pc:sldChg>
      <pc:sldChg chg="new del">
        <pc:chgData name="Armand Paul Debray" userId="vwsYKN5HWOMmsiyCJlFgyQMQJl2ENaWJOEvwYbloOAI=" providerId="None" clId="Web-{286322C9-BEF6-484E-8DA6-4B1726C50F58}" dt="2025-04-01T23:31:26.656" v="2640"/>
        <pc:sldMkLst>
          <pc:docMk/>
          <pc:sldMk cId="419423891" sldId="304"/>
        </pc:sldMkLst>
      </pc:sldChg>
      <pc:sldChg chg="new del ord">
        <pc:chgData name="Armand Paul Debray" userId="vwsYKN5HWOMmsiyCJlFgyQMQJl2ENaWJOEvwYbloOAI=" providerId="None" clId="Web-{286322C9-BEF6-484E-8DA6-4B1726C50F58}" dt="2025-04-01T23:31:33.328" v="2643"/>
        <pc:sldMkLst>
          <pc:docMk/>
          <pc:sldMk cId="2275928849" sldId="304"/>
        </pc:sldMkLst>
      </pc:sldChg>
      <pc:sldChg chg="addSp delSp modSp new">
        <pc:chgData name="Armand Paul Debray" userId="vwsYKN5HWOMmsiyCJlFgyQMQJl2ENaWJOEvwYbloOAI=" providerId="None" clId="Web-{286322C9-BEF6-484E-8DA6-4B1726C50F58}" dt="2025-04-01T23:55:40.126" v="3690" actId="14100"/>
        <pc:sldMkLst>
          <pc:docMk/>
          <pc:sldMk cId="2975842449" sldId="304"/>
        </pc:sldMkLst>
        <pc:spChg chg="mod">
          <ac:chgData name="Armand Paul Debray" userId="vwsYKN5HWOMmsiyCJlFgyQMQJl2ENaWJOEvwYbloOAI=" providerId="None" clId="Web-{286322C9-BEF6-484E-8DA6-4B1726C50F58}" dt="2025-04-01T23:55:08.406" v="3682" actId="20577"/>
          <ac:spMkLst>
            <pc:docMk/>
            <pc:sldMk cId="2975842449" sldId="304"/>
            <ac:spMk id="2" creationId="{0BA91C9F-DE38-2B3D-D6B6-EF182E77F386}"/>
          </ac:spMkLst>
        </pc:spChg>
        <pc:spChg chg="del">
          <ac:chgData name="Armand Paul Debray" userId="vwsYKN5HWOMmsiyCJlFgyQMQJl2ENaWJOEvwYbloOAI=" providerId="None" clId="Web-{286322C9-BEF6-484E-8DA6-4B1726C50F58}" dt="2025-04-01T23:52:38.370" v="3403"/>
          <ac:spMkLst>
            <pc:docMk/>
            <pc:sldMk cId="2975842449" sldId="304"/>
            <ac:spMk id="3" creationId="{0F2EBB0C-8415-6805-FEFA-34854231D23B}"/>
          </ac:spMkLst>
        </pc:spChg>
        <pc:spChg chg="mod">
          <ac:chgData name="Armand Paul Debray" userId="vwsYKN5HWOMmsiyCJlFgyQMQJl2ENaWJOEvwYbloOAI=" providerId="None" clId="Web-{286322C9-BEF6-484E-8DA6-4B1726C50F58}" dt="2025-04-01T23:55:40.126" v="3690" actId="14100"/>
          <ac:spMkLst>
            <pc:docMk/>
            <pc:sldMk cId="2975842449" sldId="304"/>
            <ac:spMk id="4" creationId="{03EE64A4-9173-C81B-E434-F5BBF0EAA89A}"/>
          </ac:spMkLst>
        </pc:spChg>
        <pc:picChg chg="add del mod">
          <ac:chgData name="Armand Paul Debray" userId="vwsYKN5HWOMmsiyCJlFgyQMQJl2ENaWJOEvwYbloOAI=" providerId="None" clId="Web-{286322C9-BEF6-484E-8DA6-4B1726C50F58}" dt="2025-04-01T23:52:49.073" v="3409"/>
          <ac:picMkLst>
            <pc:docMk/>
            <pc:sldMk cId="2975842449" sldId="304"/>
            <ac:picMk id="7" creationId="{F4BBFBED-4A3F-2377-88F9-A1340BF24659}"/>
          </ac:picMkLst>
        </pc:picChg>
        <pc:picChg chg="add mod">
          <ac:chgData name="Armand Paul Debray" userId="vwsYKN5HWOMmsiyCJlFgyQMQJl2ENaWJOEvwYbloOAI=" providerId="None" clId="Web-{286322C9-BEF6-484E-8DA6-4B1726C50F58}" dt="2025-04-01T23:53:02.668" v="3412" actId="1076"/>
          <ac:picMkLst>
            <pc:docMk/>
            <pc:sldMk cId="2975842449" sldId="304"/>
            <ac:picMk id="8" creationId="{75D189E9-4A12-7819-1849-F872BC4E9E70}"/>
          </ac:picMkLst>
        </pc:picChg>
        <pc:picChg chg="add mod">
          <ac:chgData name="Armand Paul Debray" userId="vwsYKN5HWOMmsiyCJlFgyQMQJl2ENaWJOEvwYbloOAI=" providerId="None" clId="Web-{286322C9-BEF6-484E-8DA6-4B1726C50F58}" dt="2025-04-01T23:55:27.251" v="3687" actId="1076"/>
          <ac:picMkLst>
            <pc:docMk/>
            <pc:sldMk cId="2975842449" sldId="304"/>
            <ac:picMk id="9" creationId="{FCC09E61-6DD6-949B-0E27-45CB6E3DDDB0}"/>
          </ac:picMkLst>
        </pc:picChg>
      </pc:sldChg>
      <pc:sldChg chg="modSp new">
        <pc:chgData name="Armand Paul Debray" userId="vwsYKN5HWOMmsiyCJlFgyQMQJl2ENaWJOEvwYbloOAI=" providerId="None" clId="Web-{286322C9-BEF6-484E-8DA6-4B1726C50F58}" dt="2025-04-01T23:56:49.347" v="3795" actId="20577"/>
        <pc:sldMkLst>
          <pc:docMk/>
          <pc:sldMk cId="1036775861" sldId="305"/>
        </pc:sldMkLst>
        <pc:spChg chg="mod">
          <ac:chgData name="Armand Paul Debray" userId="vwsYKN5HWOMmsiyCJlFgyQMQJl2ENaWJOEvwYbloOAI=" providerId="None" clId="Web-{286322C9-BEF6-484E-8DA6-4B1726C50F58}" dt="2025-04-01T23:56:07.971" v="3720" actId="20577"/>
          <ac:spMkLst>
            <pc:docMk/>
            <pc:sldMk cId="1036775861" sldId="305"/>
            <ac:spMk id="2" creationId="{6CFBBEF2-5AB6-AED9-A281-45FC49BB71BC}"/>
          </ac:spMkLst>
        </pc:spChg>
        <pc:spChg chg="mod">
          <ac:chgData name="Armand Paul Debray" userId="vwsYKN5HWOMmsiyCJlFgyQMQJl2ENaWJOEvwYbloOAI=" providerId="None" clId="Web-{286322C9-BEF6-484E-8DA6-4B1726C50F58}" dt="2025-04-01T23:56:49.347" v="3795" actId="20577"/>
          <ac:spMkLst>
            <pc:docMk/>
            <pc:sldMk cId="1036775861" sldId="305"/>
            <ac:spMk id="3" creationId="{25373134-CDC3-B16C-C2E1-3146443E680D}"/>
          </ac:spMkLst>
        </pc:spChg>
      </pc:sldChg>
      <pc:sldChg chg="add ord replId">
        <pc:chgData name="Armand Paul Debray" userId="vwsYKN5HWOMmsiyCJlFgyQMQJl2ENaWJOEvwYbloOAI=" providerId="None" clId="Web-{286322C9-BEF6-484E-8DA6-4B1726C50F58}" dt="2025-04-02T00:32:51.898" v="4195"/>
        <pc:sldMkLst>
          <pc:docMk/>
          <pc:sldMk cId="3203254093" sldId="306"/>
        </pc:sldMkLst>
      </pc:sldChg>
    </pc:docChg>
  </pc:docChgLst>
  <pc:docChgLst>
    <pc:chgData name="Namra Divyakumar Shah" userId="8KJDTCCT9X1c/80lBrBDnblsKQWLqsWIoG3vDyza/Ew=" providerId="None" clId="Web-{0F781A84-DF39-46E7-BD1A-0244836E3AF2}"/>
    <pc:docChg chg="addSld delSld modSld">
      <pc:chgData name="Namra Divyakumar Shah" userId="8KJDTCCT9X1c/80lBrBDnblsKQWLqsWIoG3vDyza/Ew=" providerId="None" clId="Web-{0F781A84-DF39-46E7-BD1A-0244836E3AF2}" dt="2025-02-22T00:09:32.498" v="34" actId="14100"/>
      <pc:docMkLst>
        <pc:docMk/>
      </pc:docMkLst>
      <pc:sldChg chg="del">
        <pc:chgData name="Namra Divyakumar Shah" userId="8KJDTCCT9X1c/80lBrBDnblsKQWLqsWIoG3vDyza/Ew=" providerId="None" clId="Web-{0F781A84-DF39-46E7-BD1A-0244836E3AF2}" dt="2025-02-22T00:05:03.584" v="1"/>
        <pc:sldMkLst>
          <pc:docMk/>
          <pc:sldMk cId="462839631" sldId="277"/>
        </pc:sldMkLst>
      </pc:sldChg>
      <pc:sldChg chg="addSp delSp modSp new">
        <pc:chgData name="Namra Divyakumar Shah" userId="8KJDTCCT9X1c/80lBrBDnblsKQWLqsWIoG3vDyza/Ew=" providerId="None" clId="Web-{0F781A84-DF39-46E7-BD1A-0244836E3AF2}" dt="2025-02-22T00:09:32.498" v="34" actId="14100"/>
        <pc:sldMkLst>
          <pc:docMk/>
          <pc:sldMk cId="2516263638" sldId="277"/>
        </pc:sldMkLst>
        <pc:spChg chg="mod">
          <ac:chgData name="Namra Divyakumar Shah" userId="8KJDTCCT9X1c/80lBrBDnblsKQWLqsWIoG3vDyza/Ew=" providerId="None" clId="Web-{0F781A84-DF39-46E7-BD1A-0244836E3AF2}" dt="2025-02-22T00:05:26.319" v="28" actId="20577"/>
          <ac:spMkLst>
            <pc:docMk/>
            <pc:sldMk cId="2516263638" sldId="277"/>
            <ac:spMk id="2" creationId="{08CF70CF-20CA-EBF5-1207-CCDEB5020083}"/>
          </ac:spMkLst>
        </pc:spChg>
        <pc:spChg chg="del">
          <ac:chgData name="Namra Divyakumar Shah" userId="8KJDTCCT9X1c/80lBrBDnblsKQWLqsWIoG3vDyza/Ew=" providerId="None" clId="Web-{0F781A84-DF39-46E7-BD1A-0244836E3AF2}" dt="2025-02-22T00:05:30.256" v="30"/>
          <ac:spMkLst>
            <pc:docMk/>
            <pc:sldMk cId="2516263638" sldId="277"/>
            <ac:spMk id="3" creationId="{671D6CE3-3EAF-A87D-A6FC-E9A545D95DB7}"/>
          </ac:spMkLst>
        </pc:spChg>
        <pc:spChg chg="del">
          <ac:chgData name="Namra Divyakumar Shah" userId="8KJDTCCT9X1c/80lBrBDnblsKQWLqsWIoG3vDyza/Ew=" providerId="None" clId="Web-{0F781A84-DF39-46E7-BD1A-0244836E3AF2}" dt="2025-02-22T00:05:29.272" v="29"/>
          <ac:spMkLst>
            <pc:docMk/>
            <pc:sldMk cId="2516263638" sldId="277"/>
            <ac:spMk id="4" creationId="{D0ED9D4D-7750-539C-58A2-B53FC83DE342}"/>
          </ac:spMkLst>
        </pc:spChg>
        <pc:picChg chg="add mod">
          <ac:chgData name="Namra Divyakumar Shah" userId="8KJDTCCT9X1c/80lBrBDnblsKQWLqsWIoG3vDyza/Ew=" providerId="None" clId="Web-{0F781A84-DF39-46E7-BD1A-0244836E3AF2}" dt="2025-02-22T00:09:32.498" v="34" actId="14100"/>
          <ac:picMkLst>
            <pc:docMk/>
            <pc:sldMk cId="2516263638" sldId="277"/>
            <ac:picMk id="7" creationId="{7C3D50D8-4D94-979C-0CC5-990EC8346EF0}"/>
          </ac:picMkLst>
        </pc:picChg>
      </pc:sldChg>
      <pc:sldChg chg="del">
        <pc:chgData name="Namra Divyakumar Shah" userId="8KJDTCCT9X1c/80lBrBDnblsKQWLqsWIoG3vDyza/Ew=" providerId="None" clId="Web-{0F781A84-DF39-46E7-BD1A-0244836E3AF2}" dt="2025-02-22T00:05:01.584" v="0"/>
        <pc:sldMkLst>
          <pc:docMk/>
          <pc:sldMk cId="2606792512" sldId="278"/>
        </pc:sldMkLst>
      </pc:sldChg>
    </pc:docChg>
  </pc:docChgLst>
  <pc:docChgLst>
    <pc:chgData name="Keerthi Anand Sangeetha Rajan" userId="kgdSKHSq8RogDH53oQwVKE8SpL8h7dZiLwxrP886PHE=" providerId="None" clId="Web-{DAB3D5CB-04D3-4560-BA1F-83ECC19E4229}"/>
    <pc:docChg chg="modSld">
      <pc:chgData name="Keerthi Anand Sangeetha Rajan" userId="kgdSKHSq8RogDH53oQwVKE8SpL8h7dZiLwxrP886PHE=" providerId="None" clId="Web-{DAB3D5CB-04D3-4560-BA1F-83ECC19E4229}" dt="2025-04-10T18:03:08.885" v="15" actId="20577"/>
      <pc:docMkLst>
        <pc:docMk/>
      </pc:docMkLst>
      <pc:sldChg chg="modSp">
        <pc:chgData name="Keerthi Anand Sangeetha Rajan" userId="kgdSKHSq8RogDH53oQwVKE8SpL8h7dZiLwxrP886PHE=" providerId="None" clId="Web-{DAB3D5CB-04D3-4560-BA1F-83ECC19E4229}" dt="2025-04-10T18:03:08.885" v="15" actId="20577"/>
        <pc:sldMkLst>
          <pc:docMk/>
          <pc:sldMk cId="2708108178" sldId="257"/>
        </pc:sldMkLst>
        <pc:spChg chg="mod">
          <ac:chgData name="Keerthi Anand Sangeetha Rajan" userId="kgdSKHSq8RogDH53oQwVKE8SpL8h7dZiLwxrP886PHE=" providerId="None" clId="Web-{DAB3D5CB-04D3-4560-BA1F-83ECC19E4229}" dt="2025-04-10T18:03:08.885" v="15" actId="20577"/>
          <ac:spMkLst>
            <pc:docMk/>
            <pc:sldMk cId="2708108178" sldId="257"/>
            <ac:spMk id="2" creationId="{54EA7F14-B9DE-164B-9F38-47D5668D2586}"/>
          </ac:spMkLst>
        </pc:spChg>
      </pc:sldChg>
    </pc:docChg>
  </pc:docChgLst>
  <pc:docChgLst>
    <pc:chgData name="Keerthi Anand Sangeetha Rajan" userId="kgdSKHSq8RogDH53oQwVKE8SpL8h7dZiLwxrP886PHE=" providerId="None" clId="Web-{22F30599-1DCE-4AAE-B567-FAF95A548782}"/>
    <pc:docChg chg="modSld">
      <pc:chgData name="Keerthi Anand Sangeetha Rajan" userId="kgdSKHSq8RogDH53oQwVKE8SpL8h7dZiLwxrP886PHE=" providerId="None" clId="Web-{22F30599-1DCE-4AAE-B567-FAF95A548782}" dt="2025-03-28T06:42:35.681" v="9" actId="20577"/>
      <pc:docMkLst>
        <pc:docMk/>
      </pc:docMkLst>
      <pc:sldChg chg="modSp">
        <pc:chgData name="Keerthi Anand Sangeetha Rajan" userId="kgdSKHSq8RogDH53oQwVKE8SpL8h7dZiLwxrP886PHE=" providerId="None" clId="Web-{22F30599-1DCE-4AAE-B567-FAF95A548782}" dt="2025-03-28T06:41:54.648" v="8" actId="20577"/>
        <pc:sldMkLst>
          <pc:docMk/>
          <pc:sldMk cId="3460478060" sldId="267"/>
        </pc:sldMkLst>
        <pc:spChg chg="mod">
          <ac:chgData name="Keerthi Anand Sangeetha Rajan" userId="kgdSKHSq8RogDH53oQwVKE8SpL8h7dZiLwxrP886PHE=" providerId="None" clId="Web-{22F30599-1DCE-4AAE-B567-FAF95A548782}" dt="2025-03-28T06:41:54.648" v="8" actId="20577"/>
          <ac:spMkLst>
            <pc:docMk/>
            <pc:sldMk cId="3460478060" sldId="267"/>
            <ac:spMk id="4" creationId="{6CFB388B-2B96-8A5A-AB30-50ECE4525A0D}"/>
          </ac:spMkLst>
        </pc:spChg>
      </pc:sldChg>
      <pc:sldChg chg="modSp">
        <pc:chgData name="Keerthi Anand Sangeetha Rajan" userId="kgdSKHSq8RogDH53oQwVKE8SpL8h7dZiLwxrP886PHE=" providerId="None" clId="Web-{22F30599-1DCE-4AAE-B567-FAF95A548782}" dt="2025-03-28T06:41:45.929" v="6" actId="20577"/>
        <pc:sldMkLst>
          <pc:docMk/>
          <pc:sldMk cId="235894616" sldId="272"/>
        </pc:sldMkLst>
        <pc:spChg chg="mod">
          <ac:chgData name="Keerthi Anand Sangeetha Rajan" userId="kgdSKHSq8RogDH53oQwVKE8SpL8h7dZiLwxrP886PHE=" providerId="None" clId="Web-{22F30599-1DCE-4AAE-B567-FAF95A548782}" dt="2025-03-28T06:41:45.929" v="6" actId="20577"/>
          <ac:spMkLst>
            <pc:docMk/>
            <pc:sldMk cId="235894616" sldId="272"/>
            <ac:spMk id="4" creationId="{E0227807-2807-8E80-5989-664D8926EA0A}"/>
          </ac:spMkLst>
        </pc:spChg>
      </pc:sldChg>
      <pc:sldChg chg="addSp delSp modSp">
        <pc:chgData name="Keerthi Anand Sangeetha Rajan" userId="kgdSKHSq8RogDH53oQwVKE8SpL8h7dZiLwxrP886PHE=" providerId="None" clId="Web-{22F30599-1DCE-4AAE-B567-FAF95A548782}" dt="2025-03-28T06:38:36.029" v="4" actId="1076"/>
        <pc:sldMkLst>
          <pc:docMk/>
          <pc:sldMk cId="4008329424" sldId="273"/>
        </pc:sldMkLst>
        <pc:picChg chg="add mod">
          <ac:chgData name="Keerthi Anand Sangeetha Rajan" userId="kgdSKHSq8RogDH53oQwVKE8SpL8h7dZiLwxrP886PHE=" providerId="None" clId="Web-{22F30599-1DCE-4AAE-B567-FAF95A548782}" dt="2025-03-28T06:38:36.029" v="4" actId="1076"/>
          <ac:picMkLst>
            <pc:docMk/>
            <pc:sldMk cId="4008329424" sldId="273"/>
            <ac:picMk id="3" creationId="{475F5CBB-9191-2D16-08D8-3E7EC0844EF5}"/>
          </ac:picMkLst>
        </pc:picChg>
        <pc:picChg chg="del">
          <ac:chgData name="Keerthi Anand Sangeetha Rajan" userId="kgdSKHSq8RogDH53oQwVKE8SpL8h7dZiLwxrP886PHE=" providerId="None" clId="Web-{22F30599-1DCE-4AAE-B567-FAF95A548782}" dt="2025-03-28T06:38:24.419" v="0"/>
          <ac:picMkLst>
            <pc:docMk/>
            <pc:sldMk cId="4008329424" sldId="273"/>
            <ac:picMk id="7" creationId="{E890976B-B7EF-CF24-4D3F-773735CAEA8D}"/>
          </ac:picMkLst>
        </pc:picChg>
      </pc:sldChg>
      <pc:sldChg chg="modSp">
        <pc:chgData name="Keerthi Anand Sangeetha Rajan" userId="kgdSKHSq8RogDH53oQwVKE8SpL8h7dZiLwxrP886PHE=" providerId="None" clId="Web-{22F30599-1DCE-4AAE-B567-FAF95A548782}" dt="2025-03-28T06:42:35.681" v="9" actId="20577"/>
        <pc:sldMkLst>
          <pc:docMk/>
          <pc:sldMk cId="3338886076" sldId="276"/>
        </pc:sldMkLst>
        <pc:spChg chg="mod">
          <ac:chgData name="Keerthi Anand Sangeetha Rajan" userId="kgdSKHSq8RogDH53oQwVKE8SpL8h7dZiLwxrP886PHE=" providerId="None" clId="Web-{22F30599-1DCE-4AAE-B567-FAF95A548782}" dt="2025-03-28T06:42:35.681" v="9" actId="20577"/>
          <ac:spMkLst>
            <pc:docMk/>
            <pc:sldMk cId="3338886076" sldId="276"/>
            <ac:spMk id="3" creationId="{9AD519F6-2C77-AE72-E268-8650A18499C1}"/>
          </ac:spMkLst>
        </pc:spChg>
      </pc:sldChg>
    </pc:docChg>
  </pc:docChgLst>
  <pc:docChgLst>
    <pc:chgData name="Keerthi Anand Sangeetha Rajan" userId="kgdSKHSq8RogDH53oQwVKE8SpL8h7dZiLwxrP886PHE=" providerId="None" clId="Web-{B6C992E8-B201-42E0-8D93-3611BDDE8346}"/>
    <pc:docChg chg="modSld">
      <pc:chgData name="Keerthi Anand Sangeetha Rajan" userId="kgdSKHSq8RogDH53oQwVKE8SpL8h7dZiLwxrP886PHE=" providerId="None" clId="Web-{B6C992E8-B201-42E0-8D93-3611BDDE8346}" dt="2025-04-02T00:50:30.838" v="74" actId="20577"/>
      <pc:docMkLst>
        <pc:docMk/>
      </pc:docMkLst>
      <pc:sldChg chg="modSp">
        <pc:chgData name="Keerthi Anand Sangeetha Rajan" userId="kgdSKHSq8RogDH53oQwVKE8SpL8h7dZiLwxrP886PHE=" providerId="None" clId="Web-{B6C992E8-B201-42E0-8D93-3611BDDE8346}" dt="2025-04-01T23:30:11.915" v="17"/>
        <pc:sldMkLst>
          <pc:docMk/>
          <pc:sldMk cId="3460478060" sldId="267"/>
        </pc:sldMkLst>
        <pc:graphicFrameChg chg="mod modGraphic">
          <ac:chgData name="Keerthi Anand Sangeetha Rajan" userId="kgdSKHSq8RogDH53oQwVKE8SpL8h7dZiLwxrP886PHE=" providerId="None" clId="Web-{B6C992E8-B201-42E0-8D93-3611BDDE8346}" dt="2025-04-01T23:30:11.915" v="17"/>
          <ac:graphicFrameMkLst>
            <pc:docMk/>
            <pc:sldMk cId="3460478060" sldId="267"/>
            <ac:graphicFrameMk id="8" creationId="{36B0765A-15BD-56B6-46B3-B9177475F605}"/>
          </ac:graphicFrameMkLst>
        </pc:graphicFrameChg>
      </pc:sldChg>
      <pc:sldChg chg="modSp">
        <pc:chgData name="Keerthi Anand Sangeetha Rajan" userId="kgdSKHSq8RogDH53oQwVKE8SpL8h7dZiLwxrP886PHE=" providerId="None" clId="Web-{B6C992E8-B201-42E0-8D93-3611BDDE8346}" dt="2025-04-02T00:50:30.838" v="74" actId="20577"/>
        <pc:sldMkLst>
          <pc:docMk/>
          <pc:sldMk cId="1036775861" sldId="305"/>
        </pc:sldMkLst>
        <pc:spChg chg="mod">
          <ac:chgData name="Keerthi Anand Sangeetha Rajan" userId="kgdSKHSq8RogDH53oQwVKE8SpL8h7dZiLwxrP886PHE=" providerId="None" clId="Web-{B6C992E8-B201-42E0-8D93-3611BDDE8346}" dt="2025-04-02T00:48:31.927" v="72" actId="1076"/>
          <ac:spMkLst>
            <pc:docMk/>
            <pc:sldMk cId="1036775861" sldId="305"/>
            <ac:spMk id="3" creationId="{25373134-CDC3-B16C-C2E1-3146443E680D}"/>
          </ac:spMkLst>
        </pc:spChg>
        <pc:spChg chg="mod">
          <ac:chgData name="Keerthi Anand Sangeetha Rajan" userId="kgdSKHSq8RogDH53oQwVKE8SpL8h7dZiLwxrP886PHE=" providerId="None" clId="Web-{B6C992E8-B201-42E0-8D93-3611BDDE8346}" dt="2025-04-02T00:50:30.838" v="74" actId="20577"/>
          <ac:spMkLst>
            <pc:docMk/>
            <pc:sldMk cId="1036775861" sldId="305"/>
            <ac:spMk id="4" creationId="{270B05D5-59EE-82FB-DDAA-BED5F6DFF1D8}"/>
          </ac:spMkLst>
        </pc:spChg>
      </pc:sldChg>
    </pc:docChg>
  </pc:docChgLst>
  <pc:docChgLst>
    <pc:chgData name="Namra Divyakumar Shah" userId="8KJDTCCT9X1c/80lBrBDnblsKQWLqsWIoG3vDyza/Ew=" providerId="None" clId="Web-{AC9ACB0B-53FA-4682-A5D9-471E63029489}"/>
    <pc:docChg chg="modSld">
      <pc:chgData name="Namra Divyakumar Shah" userId="8KJDTCCT9X1c/80lBrBDnblsKQWLqsWIoG3vDyza/Ew=" providerId="None" clId="Web-{AC9ACB0B-53FA-4682-A5D9-471E63029489}" dt="2025-04-02T22:09:27.889" v="15" actId="1076"/>
      <pc:docMkLst>
        <pc:docMk/>
      </pc:docMkLst>
      <pc:sldChg chg="modSp">
        <pc:chgData name="Namra Divyakumar Shah" userId="8KJDTCCT9X1c/80lBrBDnblsKQWLqsWIoG3vDyza/Ew=" providerId="None" clId="Web-{AC9ACB0B-53FA-4682-A5D9-471E63029489}" dt="2025-04-02T22:09:27.889" v="15" actId="1076"/>
        <pc:sldMkLst>
          <pc:docMk/>
          <pc:sldMk cId="2705421058" sldId="293"/>
        </pc:sldMkLst>
        <pc:spChg chg="mod">
          <ac:chgData name="Namra Divyakumar Shah" userId="8KJDTCCT9X1c/80lBrBDnblsKQWLqsWIoG3vDyza/Ew=" providerId="None" clId="Web-{AC9ACB0B-53FA-4682-A5D9-471E63029489}" dt="2025-04-02T22:09:19.185" v="13" actId="20577"/>
          <ac:spMkLst>
            <pc:docMk/>
            <pc:sldMk cId="2705421058" sldId="293"/>
            <ac:spMk id="4" creationId="{54F619F7-2C7C-8FC3-472E-55D7B37D1DF6}"/>
          </ac:spMkLst>
        </pc:spChg>
        <pc:spChg chg="mod">
          <ac:chgData name="Namra Divyakumar Shah" userId="8KJDTCCT9X1c/80lBrBDnblsKQWLqsWIoG3vDyza/Ew=" providerId="None" clId="Web-{AC9ACB0B-53FA-4682-A5D9-471E63029489}" dt="2025-04-02T22:09:27.889" v="15" actId="1076"/>
          <ac:spMkLst>
            <pc:docMk/>
            <pc:sldMk cId="2705421058" sldId="293"/>
            <ac:spMk id="8" creationId="{9BF29FDC-1455-2B61-BD1B-DF2916A8D48C}"/>
          </ac:spMkLst>
        </pc:spChg>
        <pc:spChg chg="mod">
          <ac:chgData name="Namra Divyakumar Shah" userId="8KJDTCCT9X1c/80lBrBDnblsKQWLqsWIoG3vDyza/Ew=" providerId="None" clId="Web-{AC9ACB0B-53FA-4682-A5D9-471E63029489}" dt="2025-04-02T22:09:25.232" v="14" actId="1076"/>
          <ac:spMkLst>
            <pc:docMk/>
            <pc:sldMk cId="2705421058" sldId="293"/>
            <ac:spMk id="10" creationId="{E4C89DF4-03FC-4E93-758A-81ED16967AE6}"/>
          </ac:spMkLst>
        </pc:spChg>
      </pc:sldChg>
    </pc:docChg>
  </pc:docChgLst>
  <pc:docChgLst>
    <pc:chgData name="Armand Paul Debray" userId="vwsYKN5HWOMmsiyCJlFgyQMQJl2ENaWJOEvwYbloOAI=" providerId="None" clId="Web-{72C81A98-2943-4197-8C13-278A2E512694}"/>
    <pc:docChg chg="modSld">
      <pc:chgData name="Armand Paul Debray" userId="vwsYKN5HWOMmsiyCJlFgyQMQJl2ENaWJOEvwYbloOAI=" providerId="None" clId="Web-{72C81A98-2943-4197-8C13-278A2E512694}" dt="2025-04-02T22:19:35.233" v="15" actId="20577"/>
      <pc:docMkLst>
        <pc:docMk/>
      </pc:docMkLst>
      <pc:sldChg chg="addSp modSp">
        <pc:chgData name="Armand Paul Debray" userId="vwsYKN5HWOMmsiyCJlFgyQMQJl2ENaWJOEvwYbloOAI=" providerId="None" clId="Web-{72C81A98-2943-4197-8C13-278A2E512694}" dt="2025-04-02T20:49:58.511" v="5"/>
        <pc:sldMkLst>
          <pc:docMk/>
          <pc:sldMk cId="3743599905" sldId="262"/>
        </pc:sldMkLst>
        <pc:picChg chg="add mod">
          <ac:chgData name="Armand Paul Debray" userId="vwsYKN5HWOMmsiyCJlFgyQMQJl2ENaWJOEvwYbloOAI=" providerId="None" clId="Web-{72C81A98-2943-4197-8C13-278A2E512694}" dt="2025-04-02T20:49:58.511" v="5"/>
          <ac:picMkLst>
            <pc:docMk/>
            <pc:sldMk cId="3743599905" sldId="262"/>
            <ac:picMk id="3" creationId="{EFBAA392-994E-222B-A488-1BC15CDC5E8F}"/>
          </ac:picMkLst>
        </pc:picChg>
      </pc:sldChg>
      <pc:sldChg chg="modSp">
        <pc:chgData name="Armand Paul Debray" userId="vwsYKN5HWOMmsiyCJlFgyQMQJl2ENaWJOEvwYbloOAI=" providerId="None" clId="Web-{72C81A98-2943-4197-8C13-278A2E512694}" dt="2025-04-02T22:19:35.233" v="15" actId="20577"/>
        <pc:sldMkLst>
          <pc:docMk/>
          <pc:sldMk cId="3203254093" sldId="306"/>
        </pc:sldMkLst>
        <pc:spChg chg="mod">
          <ac:chgData name="Armand Paul Debray" userId="vwsYKN5HWOMmsiyCJlFgyQMQJl2ENaWJOEvwYbloOAI=" providerId="None" clId="Web-{72C81A98-2943-4197-8C13-278A2E512694}" dt="2025-04-02T22:19:35.233" v="15" actId="20577"/>
          <ac:spMkLst>
            <pc:docMk/>
            <pc:sldMk cId="3203254093" sldId="306"/>
            <ac:spMk id="2" creationId="{191359D6-6F12-5681-D071-2431ABB9220B}"/>
          </ac:spMkLst>
        </pc:spChg>
      </pc:sldChg>
    </pc:docChg>
  </pc:docChgLst>
  <pc:docChgLst>
    <pc:chgData name="Krupasankari Ragunathan" userId="tX/a4etWRFZdvYc8MxzsqSpB7icl4216k5rA5GhW0vg=" providerId="None" clId="Web-{F71FBF2C-94EE-4CC4-AAF0-6407C0883AFB}"/>
    <pc:docChg chg="modSld">
      <pc:chgData name="Krupasankari Ragunathan" userId="tX/a4etWRFZdvYc8MxzsqSpB7icl4216k5rA5GhW0vg=" providerId="None" clId="Web-{F71FBF2C-94EE-4CC4-AAF0-6407C0883AFB}" dt="2025-04-03T18:52:20.280" v="18" actId="20577"/>
      <pc:docMkLst>
        <pc:docMk/>
      </pc:docMkLst>
      <pc:sldChg chg="addSp delSp modSp">
        <pc:chgData name="Krupasankari Ragunathan" userId="tX/a4etWRFZdvYc8MxzsqSpB7icl4216k5rA5GhW0vg=" providerId="None" clId="Web-{F71FBF2C-94EE-4CC4-AAF0-6407C0883AFB}" dt="2025-04-03T18:52:20.280" v="18" actId="20577"/>
        <pc:sldMkLst>
          <pc:docMk/>
          <pc:sldMk cId="1036775861" sldId="305"/>
        </pc:sldMkLst>
        <pc:spChg chg="mod">
          <ac:chgData name="Krupasankari Ragunathan" userId="tX/a4etWRFZdvYc8MxzsqSpB7icl4216k5rA5GhW0vg=" providerId="None" clId="Web-{F71FBF2C-94EE-4CC4-AAF0-6407C0883AFB}" dt="2025-04-03T18:52:20.280" v="18" actId="20577"/>
          <ac:spMkLst>
            <pc:docMk/>
            <pc:sldMk cId="1036775861" sldId="305"/>
            <ac:spMk id="3" creationId="{25373134-CDC3-B16C-C2E1-3146443E680D}"/>
          </ac:spMkLst>
        </pc:spChg>
        <pc:spChg chg="del">
          <ac:chgData name="Krupasankari Ragunathan" userId="tX/a4etWRFZdvYc8MxzsqSpB7icl4216k5rA5GhW0vg=" providerId="None" clId="Web-{F71FBF2C-94EE-4CC4-AAF0-6407C0883AFB}" dt="2025-04-03T18:50:47.656" v="0"/>
          <ac:spMkLst>
            <pc:docMk/>
            <pc:sldMk cId="1036775861" sldId="305"/>
            <ac:spMk id="4" creationId="{270B05D5-59EE-82FB-DDAA-BED5F6DFF1D8}"/>
          </ac:spMkLst>
        </pc:spChg>
        <pc:spChg chg="add del mod">
          <ac:chgData name="Krupasankari Ragunathan" userId="tX/a4etWRFZdvYc8MxzsqSpB7icl4216k5rA5GhW0vg=" providerId="None" clId="Web-{F71FBF2C-94EE-4CC4-AAF0-6407C0883AFB}" dt="2025-04-03T18:52:12.780" v="9"/>
          <ac:spMkLst>
            <pc:docMk/>
            <pc:sldMk cId="1036775861" sldId="305"/>
            <ac:spMk id="8" creationId="{09ED9147-7562-3329-A38B-44DAB91CE917}"/>
          </ac:spMkLst>
        </pc:spChg>
        <pc:spChg chg="add del mod">
          <ac:chgData name="Krupasankari Ragunathan" userId="tX/a4etWRFZdvYc8MxzsqSpB7icl4216k5rA5GhW0vg=" providerId="None" clId="Web-{F71FBF2C-94EE-4CC4-AAF0-6407C0883AFB}" dt="2025-04-03T18:50:51.593" v="4"/>
          <ac:spMkLst>
            <pc:docMk/>
            <pc:sldMk cId="1036775861" sldId="305"/>
            <ac:spMk id="9" creationId="{B1DF8144-178D-AF49-8163-85399BED431F}"/>
          </ac:spMkLst>
        </pc:spChg>
        <pc:picChg chg="add mod">
          <ac:chgData name="Krupasankari Ragunathan" userId="tX/a4etWRFZdvYc8MxzsqSpB7icl4216k5rA5GhW0vg=" providerId="None" clId="Web-{F71FBF2C-94EE-4CC4-AAF0-6407C0883AFB}" dt="2025-04-03T18:52:08.905" v="8" actId="1076"/>
          <ac:picMkLst>
            <pc:docMk/>
            <pc:sldMk cId="1036775861" sldId="305"/>
            <ac:picMk id="10" creationId="{C189E0A4-9078-9B64-B044-727ADC284201}"/>
          </ac:picMkLst>
        </pc:picChg>
      </pc:sldChg>
    </pc:docChg>
  </pc:docChgLst>
  <pc:docChgLst>
    <pc:chgData name="Krupasankari Ragunathan" userId="tX/a4etWRFZdvYc8MxzsqSpB7icl4216k5rA5GhW0vg=" providerId="None" clId="Web-{73DA85A5-DA35-470B-86B3-C97E38DCA100}"/>
    <pc:docChg chg="addSld modSld">
      <pc:chgData name="Krupasankari Ragunathan" userId="tX/a4etWRFZdvYc8MxzsqSpB7icl4216k5rA5GhW0vg=" providerId="None" clId="Web-{73DA85A5-DA35-470B-86B3-C97E38DCA100}" dt="2025-02-28T21:13:54.505" v="24" actId="1076"/>
      <pc:docMkLst>
        <pc:docMk/>
      </pc:docMkLst>
      <pc:sldChg chg="addSp delSp modSp new">
        <pc:chgData name="Krupasankari Ragunathan" userId="tX/a4etWRFZdvYc8MxzsqSpB7icl4216k5rA5GhW0vg=" providerId="None" clId="Web-{73DA85A5-DA35-470B-86B3-C97E38DCA100}" dt="2025-02-28T21:13:26.504" v="16"/>
        <pc:sldMkLst>
          <pc:docMk/>
          <pc:sldMk cId="3336326087" sldId="278"/>
        </pc:sldMkLst>
        <pc:spChg chg="del">
          <ac:chgData name="Krupasankari Ragunathan" userId="tX/a4etWRFZdvYc8MxzsqSpB7icl4216k5rA5GhW0vg=" providerId="None" clId="Web-{73DA85A5-DA35-470B-86B3-C97E38DCA100}" dt="2025-02-28T21:12:28.706" v="1"/>
          <ac:spMkLst>
            <pc:docMk/>
            <pc:sldMk cId="3336326087" sldId="278"/>
            <ac:spMk id="2" creationId="{349C80BB-BF09-49BB-8F19-EF4A3707600F}"/>
          </ac:spMkLst>
        </pc:spChg>
        <pc:spChg chg="del">
          <ac:chgData name="Krupasankari Ragunathan" userId="tX/a4etWRFZdvYc8MxzsqSpB7icl4216k5rA5GhW0vg=" providerId="None" clId="Web-{73DA85A5-DA35-470B-86B3-C97E38DCA100}" dt="2025-02-28T21:12:32.987" v="2"/>
          <ac:spMkLst>
            <pc:docMk/>
            <pc:sldMk cId="3336326087" sldId="278"/>
            <ac:spMk id="3" creationId="{BB4CC0B9-568C-EF4C-1848-531E32DC3B62}"/>
          </ac:spMkLst>
        </pc:spChg>
        <pc:spChg chg="add del mod">
          <ac:chgData name="Krupasankari Ragunathan" userId="tX/a4etWRFZdvYc8MxzsqSpB7icl4216k5rA5GhW0vg=" providerId="None" clId="Web-{73DA85A5-DA35-470B-86B3-C97E38DCA100}" dt="2025-02-28T21:12:49.363" v="6"/>
          <ac:spMkLst>
            <pc:docMk/>
            <pc:sldMk cId="3336326087" sldId="278"/>
            <ac:spMk id="6" creationId="{31321444-22AB-60B2-0DFC-2E70D80EBA31}"/>
          </ac:spMkLst>
        </pc:spChg>
        <pc:picChg chg="add del mod">
          <ac:chgData name="Krupasankari Ragunathan" userId="tX/a4etWRFZdvYc8MxzsqSpB7icl4216k5rA5GhW0vg=" providerId="None" clId="Web-{73DA85A5-DA35-470B-86B3-C97E38DCA100}" dt="2025-02-28T21:13:26.504" v="16"/>
          <ac:picMkLst>
            <pc:docMk/>
            <pc:sldMk cId="3336326087" sldId="278"/>
            <ac:picMk id="7" creationId="{9C5BD8BE-5248-75E3-2ACB-6889454DB598}"/>
          </ac:picMkLst>
        </pc:picChg>
      </pc:sldChg>
      <pc:sldChg chg="addSp delSp modSp new">
        <pc:chgData name="Krupasankari Ragunathan" userId="tX/a4etWRFZdvYc8MxzsqSpB7icl4216k5rA5GhW0vg=" providerId="None" clId="Web-{73DA85A5-DA35-470B-86B3-C97E38DCA100}" dt="2025-02-28T21:13:54.505" v="24" actId="1076"/>
        <pc:sldMkLst>
          <pc:docMk/>
          <pc:sldMk cId="1611691160" sldId="279"/>
        </pc:sldMkLst>
        <pc:spChg chg="mod">
          <ac:chgData name="Krupasankari Ragunathan" userId="tX/a4etWRFZdvYc8MxzsqSpB7icl4216k5rA5GhW0vg=" providerId="None" clId="Web-{73DA85A5-DA35-470B-86B3-C97E38DCA100}" dt="2025-02-28T21:13:25.317" v="15" actId="20577"/>
          <ac:spMkLst>
            <pc:docMk/>
            <pc:sldMk cId="1611691160" sldId="279"/>
            <ac:spMk id="2" creationId="{C13A9C91-2978-6112-5C08-B10682AF2E35}"/>
          </ac:spMkLst>
        </pc:spChg>
        <pc:spChg chg="del">
          <ac:chgData name="Krupasankari Ragunathan" userId="tX/a4etWRFZdvYc8MxzsqSpB7icl4216k5rA5GhW0vg=" providerId="None" clId="Web-{73DA85A5-DA35-470B-86B3-C97E38DCA100}" dt="2025-02-28T21:13:41.520" v="21"/>
          <ac:spMkLst>
            <pc:docMk/>
            <pc:sldMk cId="1611691160" sldId="279"/>
            <ac:spMk id="3" creationId="{54A9534B-9883-D7E6-E145-267CA2B71C79}"/>
          </ac:spMkLst>
        </pc:spChg>
        <pc:spChg chg="del">
          <ac:chgData name="Krupasankari Ragunathan" userId="tX/a4etWRFZdvYc8MxzsqSpB7icl4216k5rA5GhW0vg=" providerId="None" clId="Web-{73DA85A5-DA35-470B-86B3-C97E38DCA100}" dt="2025-02-28T21:13:40.223" v="20"/>
          <ac:spMkLst>
            <pc:docMk/>
            <pc:sldMk cId="1611691160" sldId="279"/>
            <ac:spMk id="4" creationId="{693B4F5B-C6D4-2CAC-33F2-F2B2A914B315}"/>
          </ac:spMkLst>
        </pc:spChg>
        <pc:picChg chg="add mod">
          <ac:chgData name="Krupasankari Ragunathan" userId="tX/a4etWRFZdvYc8MxzsqSpB7icl4216k5rA5GhW0vg=" providerId="None" clId="Web-{73DA85A5-DA35-470B-86B3-C97E38DCA100}" dt="2025-02-28T21:13:54.505" v="24" actId="1076"/>
          <ac:picMkLst>
            <pc:docMk/>
            <pc:sldMk cId="1611691160" sldId="279"/>
            <ac:picMk id="7" creationId="{C464B6B9-E238-C4E6-E084-2C3DA4D66EE8}"/>
          </ac:picMkLst>
        </pc:picChg>
      </pc:sldChg>
    </pc:docChg>
  </pc:docChgLst>
  <pc:docChgLst>
    <pc:chgData name="Krupasankari Ragunathan" userId="tX/a4etWRFZdvYc8MxzsqSpB7icl4216k5rA5GhW0vg=" providerId="None" clId="Web-{660300C8-F98F-40D1-93BC-25EA6616B7A4}"/>
    <pc:docChg chg="modSld sldOrd">
      <pc:chgData name="Krupasankari Ragunathan" userId="tX/a4etWRFZdvYc8MxzsqSpB7icl4216k5rA5GhW0vg=" providerId="None" clId="Web-{660300C8-F98F-40D1-93BC-25EA6616B7A4}" dt="2025-02-09T04:39:31.568" v="26" actId="20577"/>
      <pc:docMkLst>
        <pc:docMk/>
      </pc:docMkLst>
      <pc:sldChg chg="ord">
        <pc:chgData name="Krupasankari Ragunathan" userId="tX/a4etWRFZdvYc8MxzsqSpB7icl4216k5rA5GhW0vg=" providerId="None" clId="Web-{660300C8-F98F-40D1-93BC-25EA6616B7A4}" dt="2025-02-09T04:36:43.376" v="1"/>
        <pc:sldMkLst>
          <pc:docMk/>
          <pc:sldMk cId="2071138438" sldId="265"/>
        </pc:sldMkLst>
      </pc:sldChg>
      <pc:sldChg chg="modSp">
        <pc:chgData name="Krupasankari Ragunathan" userId="tX/a4etWRFZdvYc8MxzsqSpB7icl4216k5rA5GhW0vg=" providerId="None" clId="Web-{660300C8-F98F-40D1-93BC-25EA6616B7A4}" dt="2025-02-09T04:39:31.568" v="26" actId="20577"/>
        <pc:sldMkLst>
          <pc:docMk/>
          <pc:sldMk cId="3338886076" sldId="276"/>
        </pc:sldMkLst>
        <pc:spChg chg="mod">
          <ac:chgData name="Krupasankari Ragunathan" userId="tX/a4etWRFZdvYc8MxzsqSpB7icl4216k5rA5GhW0vg=" providerId="None" clId="Web-{660300C8-F98F-40D1-93BC-25EA6616B7A4}" dt="2025-02-09T04:39:31.568" v="26" actId="20577"/>
          <ac:spMkLst>
            <pc:docMk/>
            <pc:sldMk cId="3338886076" sldId="276"/>
            <ac:spMk id="3" creationId="{9AD519F6-2C77-AE72-E268-8650A18499C1}"/>
          </ac:spMkLst>
        </pc:spChg>
      </pc:sldChg>
    </pc:docChg>
  </pc:docChgLst>
  <pc:docChgLst>
    <pc:chgData name="Krupasankari Ragunathan" userId="tX/a4etWRFZdvYc8MxzsqSpB7icl4216k5rA5GhW0vg=" providerId="None" clId="Web-{2655D98E-2568-4873-9AA1-C9DD8589F9B0}"/>
    <pc:docChg chg="addSld delSld modSld">
      <pc:chgData name="Krupasankari Ragunathan" userId="tX/a4etWRFZdvYc8MxzsqSpB7icl4216k5rA5GhW0vg=" providerId="None" clId="Web-{2655D98E-2568-4873-9AA1-C9DD8589F9B0}" dt="2025-02-09T04:35:07.433" v="47" actId="1076"/>
      <pc:docMkLst>
        <pc:docMk/>
      </pc:docMkLst>
      <pc:sldChg chg="addSp delSp modSp new">
        <pc:chgData name="Krupasankari Ragunathan" userId="tX/a4etWRFZdvYc8MxzsqSpB7icl4216k5rA5GhW0vg=" providerId="None" clId="Web-{2655D98E-2568-4873-9AA1-C9DD8589F9B0}" dt="2025-02-09T04:35:07.433" v="47" actId="1076"/>
        <pc:sldMkLst>
          <pc:docMk/>
          <pc:sldMk cId="3338886076" sldId="276"/>
        </pc:sldMkLst>
        <pc:spChg chg="mod">
          <ac:chgData name="Krupasankari Ragunathan" userId="tX/a4etWRFZdvYc8MxzsqSpB7icl4216k5rA5GhW0vg=" providerId="None" clId="Web-{2655D98E-2568-4873-9AA1-C9DD8589F9B0}" dt="2025-02-09T04:33:38.806" v="21" actId="14100"/>
          <ac:spMkLst>
            <pc:docMk/>
            <pc:sldMk cId="3338886076" sldId="276"/>
            <ac:spMk id="2" creationId="{111FADF9-0303-F747-BAC7-6554C77D50AD}"/>
          </ac:spMkLst>
        </pc:spChg>
        <pc:spChg chg="mod">
          <ac:chgData name="Krupasankari Ragunathan" userId="tX/a4etWRFZdvYc8MxzsqSpB7icl4216k5rA5GhW0vg=" providerId="None" clId="Web-{2655D98E-2568-4873-9AA1-C9DD8589F9B0}" dt="2025-02-09T04:34:01.010" v="33" actId="20577"/>
          <ac:spMkLst>
            <pc:docMk/>
            <pc:sldMk cId="3338886076" sldId="276"/>
            <ac:spMk id="3" creationId="{9AD519F6-2C77-AE72-E268-8650A18499C1}"/>
          </ac:spMkLst>
        </pc:spChg>
        <pc:spChg chg="del">
          <ac:chgData name="Krupasankari Ragunathan" userId="tX/a4etWRFZdvYc8MxzsqSpB7icl4216k5rA5GhW0vg=" providerId="None" clId="Web-{2655D98E-2568-4873-9AA1-C9DD8589F9B0}" dt="2025-02-09T04:34:44.651" v="43"/>
          <ac:spMkLst>
            <pc:docMk/>
            <pc:sldMk cId="3338886076" sldId="276"/>
            <ac:spMk id="4" creationId="{EEC835F5-084E-25BD-09C7-16BF662265A5}"/>
          </ac:spMkLst>
        </pc:spChg>
        <pc:spChg chg="add mod">
          <ac:chgData name="Krupasankari Ragunathan" userId="tX/a4etWRFZdvYc8MxzsqSpB7icl4216k5rA5GhW0vg=" providerId="None" clId="Web-{2655D98E-2568-4873-9AA1-C9DD8589F9B0}" dt="2025-02-09T04:35:07.433" v="47" actId="1076"/>
          <ac:spMkLst>
            <pc:docMk/>
            <pc:sldMk cId="3338886076" sldId="276"/>
            <ac:spMk id="9" creationId="{A77F301E-E24B-5EC6-90E4-D1B8D353C616}"/>
          </ac:spMkLst>
        </pc:spChg>
        <pc:picChg chg="add mod">
          <ac:chgData name="Krupasankari Ragunathan" userId="tX/a4etWRFZdvYc8MxzsqSpB7icl4216k5rA5GhW0vg=" providerId="None" clId="Web-{2655D98E-2568-4873-9AA1-C9DD8589F9B0}" dt="2025-02-09T04:34:48.058" v="44" actId="1076"/>
          <ac:picMkLst>
            <pc:docMk/>
            <pc:sldMk cId="3338886076" sldId="276"/>
            <ac:picMk id="7" creationId="{95FC8A3C-3F4B-6F2B-F50C-24A209F28A02}"/>
          </ac:picMkLst>
        </pc:picChg>
        <pc:picChg chg="add del mod">
          <ac:chgData name="Krupasankari Ragunathan" userId="tX/a4etWRFZdvYc8MxzsqSpB7icl4216k5rA5GhW0vg=" providerId="None" clId="Web-{2655D98E-2568-4873-9AA1-C9DD8589F9B0}" dt="2025-02-09T04:34:49.417" v="45" actId="1076"/>
          <ac:picMkLst>
            <pc:docMk/>
            <pc:sldMk cId="3338886076" sldId="276"/>
            <ac:picMk id="8" creationId="{2730989C-DD45-9BB5-A3FB-A1864F040B9E}"/>
          </ac:picMkLst>
        </pc:picChg>
      </pc:sldChg>
      <pc:sldChg chg="new del">
        <pc:chgData name="Krupasankari Ragunathan" userId="tX/a4etWRFZdvYc8MxzsqSpB7icl4216k5rA5GhW0vg=" providerId="None" clId="Web-{2655D98E-2568-4873-9AA1-C9DD8589F9B0}" dt="2025-02-09T04:33:08.853" v="1"/>
        <pc:sldMkLst>
          <pc:docMk/>
          <pc:sldMk cId="3527761625" sldId="276"/>
        </pc:sldMkLst>
      </pc:sldChg>
    </pc:docChg>
  </pc:docChgLst>
  <pc:docChgLst>
    <pc:chgData name="Shashank Sridhar" userId="7zIKf92oz2kUnDF5EmcxhQhmpfrbC5RwP+GXxduBQlI=" providerId="None" clId="Web-{680C3D7A-9899-4516-A4B7-06A2D601DA74}"/>
    <pc:docChg chg="addSld modSld">
      <pc:chgData name="Shashank Sridhar" userId="7zIKf92oz2kUnDF5EmcxhQhmpfrbC5RwP+GXxduBQlI=" providerId="None" clId="Web-{680C3D7A-9899-4516-A4B7-06A2D601DA74}" dt="2025-04-02T22:17:37.304" v="28" actId="1076"/>
      <pc:docMkLst>
        <pc:docMk/>
      </pc:docMkLst>
      <pc:sldChg chg="addSp delSp modSp add replId">
        <pc:chgData name="Shashank Sridhar" userId="7zIKf92oz2kUnDF5EmcxhQhmpfrbC5RwP+GXxduBQlI=" providerId="None" clId="Web-{680C3D7A-9899-4516-A4B7-06A2D601DA74}" dt="2025-04-02T22:17:37.304" v="28" actId="1076"/>
        <pc:sldMkLst>
          <pc:docMk/>
          <pc:sldMk cId="3747832006" sldId="307"/>
        </pc:sldMkLst>
        <pc:spChg chg="mod">
          <ac:chgData name="Shashank Sridhar" userId="7zIKf92oz2kUnDF5EmcxhQhmpfrbC5RwP+GXxduBQlI=" providerId="None" clId="Web-{680C3D7A-9899-4516-A4B7-06A2D601DA74}" dt="2025-04-02T22:16:26.568" v="18" actId="20577"/>
          <ac:spMkLst>
            <pc:docMk/>
            <pc:sldMk cId="3747832006" sldId="307"/>
            <ac:spMk id="2" creationId="{AB059856-DB54-F8F9-E94D-ABE103A60737}"/>
          </ac:spMkLst>
        </pc:spChg>
        <pc:spChg chg="add del mod">
          <ac:chgData name="Shashank Sridhar" userId="7zIKf92oz2kUnDF5EmcxhQhmpfrbC5RwP+GXxduBQlI=" providerId="None" clId="Web-{680C3D7A-9899-4516-A4B7-06A2D601DA74}" dt="2025-04-02T22:17:13.225" v="23"/>
          <ac:spMkLst>
            <pc:docMk/>
            <pc:sldMk cId="3747832006" sldId="307"/>
            <ac:spMk id="7" creationId="{696AB84C-4953-D669-F2B3-4B6CE86DF84F}"/>
          </ac:spMkLst>
        </pc:spChg>
        <pc:picChg chg="del">
          <ac:chgData name="Shashank Sridhar" userId="7zIKf92oz2kUnDF5EmcxhQhmpfrbC5RwP+GXxduBQlI=" providerId="None" clId="Web-{680C3D7A-9899-4516-A4B7-06A2D601DA74}" dt="2025-04-02T22:16:29.286" v="19"/>
          <ac:picMkLst>
            <pc:docMk/>
            <pc:sldMk cId="3747832006" sldId="307"/>
            <ac:picMk id="3" creationId="{B63350D4-F039-87BC-F99A-A4764CEF078B}"/>
          </ac:picMkLst>
        </pc:picChg>
        <pc:picChg chg="add mod">
          <ac:chgData name="Shashank Sridhar" userId="7zIKf92oz2kUnDF5EmcxhQhmpfrbC5RwP+GXxduBQlI=" providerId="None" clId="Web-{680C3D7A-9899-4516-A4B7-06A2D601DA74}" dt="2025-04-02T22:17:37.304" v="28" actId="1076"/>
          <ac:picMkLst>
            <pc:docMk/>
            <pc:sldMk cId="3747832006" sldId="307"/>
            <ac:picMk id="8" creationId="{52E3E29C-18A8-BE48-C967-40B1F50C528B}"/>
          </ac:picMkLst>
        </pc:picChg>
      </pc:sldChg>
    </pc:docChg>
  </pc:docChgLst>
  <pc:docChgLst>
    <pc:chgData name="Keerthi Anand Sangeetha Rajan" userId="kgdSKHSq8RogDH53oQwVKE8SpL8h7dZiLwxrP886PHE=" providerId="None" clId="Web-{47F171F4-78B1-4ED3-83B0-F1A3F7621D4E}"/>
    <pc:docChg chg="addSld delSld modSld sldOrd">
      <pc:chgData name="Keerthi Anand Sangeetha Rajan" userId="kgdSKHSq8RogDH53oQwVKE8SpL8h7dZiLwxrP886PHE=" providerId="None" clId="Web-{47F171F4-78B1-4ED3-83B0-F1A3F7621D4E}" dt="2025-03-28T21:28:20.404" v="490"/>
      <pc:docMkLst>
        <pc:docMk/>
      </pc:docMkLst>
      <pc:sldChg chg="addSp delSp modSp">
        <pc:chgData name="Keerthi Anand Sangeetha Rajan" userId="kgdSKHSq8RogDH53oQwVKE8SpL8h7dZiLwxrP886PHE=" providerId="None" clId="Web-{47F171F4-78B1-4ED3-83B0-F1A3F7621D4E}" dt="2025-03-28T21:14:07.412" v="488"/>
        <pc:sldMkLst>
          <pc:docMk/>
          <pc:sldMk cId="3743599905" sldId="262"/>
        </pc:sldMkLst>
        <pc:spChg chg="del">
          <ac:chgData name="Keerthi Anand Sangeetha Rajan" userId="kgdSKHSq8RogDH53oQwVKE8SpL8h7dZiLwxrP886PHE=" providerId="None" clId="Web-{47F171F4-78B1-4ED3-83B0-F1A3F7621D4E}" dt="2025-03-28T21:14:07.412" v="488"/>
          <ac:spMkLst>
            <pc:docMk/>
            <pc:sldMk cId="3743599905" sldId="262"/>
            <ac:spMk id="3" creationId="{3ED8FE14-8CD5-EE4E-9B88-BD37922D68B0}"/>
          </ac:spMkLst>
        </pc:spChg>
        <pc:spChg chg="add mod">
          <ac:chgData name="Keerthi Anand Sangeetha Rajan" userId="kgdSKHSq8RogDH53oQwVKE8SpL8h7dZiLwxrP886PHE=" providerId="None" clId="Web-{47F171F4-78B1-4ED3-83B0-F1A3F7621D4E}" dt="2025-03-28T21:14:07.412" v="488"/>
          <ac:spMkLst>
            <pc:docMk/>
            <pc:sldMk cId="3743599905" sldId="262"/>
            <ac:spMk id="7" creationId="{9C18AC8B-D789-809B-2A27-6734475DAD1F}"/>
          </ac:spMkLst>
        </pc:spChg>
      </pc:sldChg>
      <pc:sldChg chg="modSp">
        <pc:chgData name="Keerthi Anand Sangeetha Rajan" userId="kgdSKHSq8RogDH53oQwVKE8SpL8h7dZiLwxrP886PHE=" providerId="None" clId="Web-{47F171F4-78B1-4ED3-83B0-F1A3F7621D4E}" dt="2025-03-28T20:52:21.001" v="295" actId="20577"/>
        <pc:sldMkLst>
          <pc:docMk/>
          <pc:sldMk cId="1951669153" sldId="263"/>
        </pc:sldMkLst>
        <pc:spChg chg="mod">
          <ac:chgData name="Keerthi Anand Sangeetha Rajan" userId="kgdSKHSq8RogDH53oQwVKE8SpL8h7dZiLwxrP886PHE=" providerId="None" clId="Web-{47F171F4-78B1-4ED3-83B0-F1A3F7621D4E}" dt="2025-03-28T20:37:57.509" v="201" actId="20577"/>
          <ac:spMkLst>
            <pc:docMk/>
            <pc:sldMk cId="1951669153" sldId="263"/>
            <ac:spMk id="2" creationId="{FE294DFF-FEC0-0C48-A972-9E4ED3BA9D6E}"/>
          </ac:spMkLst>
        </pc:spChg>
        <pc:spChg chg="mod">
          <ac:chgData name="Keerthi Anand Sangeetha Rajan" userId="kgdSKHSq8RogDH53oQwVKE8SpL8h7dZiLwxrP886PHE=" providerId="None" clId="Web-{47F171F4-78B1-4ED3-83B0-F1A3F7621D4E}" dt="2025-03-28T20:52:21.001" v="295" actId="20577"/>
          <ac:spMkLst>
            <pc:docMk/>
            <pc:sldMk cId="1951669153" sldId="263"/>
            <ac:spMk id="4" creationId="{B84FECDD-72B1-9A43-B7FF-10EB079D6814}"/>
          </ac:spMkLst>
        </pc:spChg>
      </pc:sldChg>
      <pc:sldChg chg="modSp ord">
        <pc:chgData name="Keerthi Anand Sangeetha Rajan" userId="kgdSKHSq8RogDH53oQwVKE8SpL8h7dZiLwxrP886PHE=" providerId="None" clId="Web-{47F171F4-78B1-4ED3-83B0-F1A3F7621D4E}" dt="2025-03-28T05:23:19.109" v="103" actId="20577"/>
        <pc:sldMkLst>
          <pc:docMk/>
          <pc:sldMk cId="2071138438" sldId="265"/>
        </pc:sldMkLst>
        <pc:spChg chg="mod">
          <ac:chgData name="Keerthi Anand Sangeetha Rajan" userId="kgdSKHSq8RogDH53oQwVKE8SpL8h7dZiLwxrP886PHE=" providerId="None" clId="Web-{47F171F4-78B1-4ED3-83B0-F1A3F7621D4E}" dt="2025-03-28T05:23:19.109" v="103" actId="20577"/>
          <ac:spMkLst>
            <pc:docMk/>
            <pc:sldMk cId="2071138438" sldId="265"/>
            <ac:spMk id="2" creationId="{5CA72BD0-0429-3448-AF88-85B4774FB2C5}"/>
          </ac:spMkLst>
        </pc:spChg>
      </pc:sldChg>
      <pc:sldChg chg="del">
        <pc:chgData name="Keerthi Anand Sangeetha Rajan" userId="kgdSKHSq8RogDH53oQwVKE8SpL8h7dZiLwxrP886PHE=" providerId="None" clId="Web-{47F171F4-78B1-4ED3-83B0-F1A3F7621D4E}" dt="2025-03-28T20:58:07.198" v="338"/>
        <pc:sldMkLst>
          <pc:docMk/>
          <pc:sldMk cId="3154321272" sldId="266"/>
        </pc:sldMkLst>
      </pc:sldChg>
      <pc:sldChg chg="modSp">
        <pc:chgData name="Keerthi Anand Sangeetha Rajan" userId="kgdSKHSq8RogDH53oQwVKE8SpL8h7dZiLwxrP886PHE=" providerId="None" clId="Web-{47F171F4-78B1-4ED3-83B0-F1A3F7621D4E}" dt="2025-03-28T20:46:42.086" v="263" actId="20577"/>
        <pc:sldMkLst>
          <pc:docMk/>
          <pc:sldMk cId="3460478060" sldId="267"/>
        </pc:sldMkLst>
        <pc:spChg chg="mod">
          <ac:chgData name="Keerthi Anand Sangeetha Rajan" userId="kgdSKHSq8RogDH53oQwVKE8SpL8h7dZiLwxrP886PHE=" providerId="None" clId="Web-{47F171F4-78B1-4ED3-83B0-F1A3F7621D4E}" dt="2025-03-28T20:46:42.086" v="263" actId="20577"/>
          <ac:spMkLst>
            <pc:docMk/>
            <pc:sldMk cId="3460478060" sldId="267"/>
            <ac:spMk id="4" creationId="{6CFB388B-2B96-8A5A-AB30-50ECE4525A0D}"/>
          </ac:spMkLst>
        </pc:spChg>
      </pc:sldChg>
      <pc:sldChg chg="add del ord">
        <pc:chgData name="Keerthi Anand Sangeetha Rajan" userId="kgdSKHSq8RogDH53oQwVKE8SpL8h7dZiLwxrP886PHE=" providerId="None" clId="Web-{47F171F4-78B1-4ED3-83B0-F1A3F7621D4E}" dt="2025-03-28T20:52:37.205" v="296"/>
        <pc:sldMkLst>
          <pc:docMk/>
          <pc:sldMk cId="505808426" sldId="270"/>
        </pc:sldMkLst>
      </pc:sldChg>
      <pc:sldChg chg="modSp">
        <pc:chgData name="Keerthi Anand Sangeetha Rajan" userId="kgdSKHSq8RogDH53oQwVKE8SpL8h7dZiLwxrP886PHE=" providerId="None" clId="Web-{47F171F4-78B1-4ED3-83B0-F1A3F7621D4E}" dt="2025-03-28T20:51:59.641" v="290" actId="20577"/>
        <pc:sldMkLst>
          <pc:docMk/>
          <pc:sldMk cId="3997308944" sldId="271"/>
        </pc:sldMkLst>
        <pc:spChg chg="mod">
          <ac:chgData name="Keerthi Anand Sangeetha Rajan" userId="kgdSKHSq8RogDH53oQwVKE8SpL8h7dZiLwxrP886PHE=" providerId="None" clId="Web-{47F171F4-78B1-4ED3-83B0-F1A3F7621D4E}" dt="2025-03-28T20:51:59.641" v="290" actId="20577"/>
          <ac:spMkLst>
            <pc:docMk/>
            <pc:sldMk cId="3997308944" sldId="271"/>
            <ac:spMk id="4" creationId="{14EEF122-3C89-16AD-6C38-D0B9D2EA7C78}"/>
          </ac:spMkLst>
        </pc:spChg>
      </pc:sldChg>
      <pc:sldChg chg="modSp ord">
        <pc:chgData name="Keerthi Anand Sangeetha Rajan" userId="kgdSKHSq8RogDH53oQwVKE8SpL8h7dZiLwxrP886PHE=" providerId="None" clId="Web-{47F171F4-78B1-4ED3-83B0-F1A3F7621D4E}" dt="2025-03-28T20:53:22.518" v="306" actId="20577"/>
        <pc:sldMkLst>
          <pc:docMk/>
          <pc:sldMk cId="235894616" sldId="272"/>
        </pc:sldMkLst>
        <pc:spChg chg="mod">
          <ac:chgData name="Keerthi Anand Sangeetha Rajan" userId="kgdSKHSq8RogDH53oQwVKE8SpL8h7dZiLwxrP886PHE=" providerId="None" clId="Web-{47F171F4-78B1-4ED3-83B0-F1A3F7621D4E}" dt="2025-03-28T20:53:22.518" v="306" actId="20577"/>
          <ac:spMkLst>
            <pc:docMk/>
            <pc:sldMk cId="235894616" sldId="272"/>
            <ac:spMk id="4" creationId="{E0227807-2807-8E80-5989-664D8926EA0A}"/>
          </ac:spMkLst>
        </pc:spChg>
      </pc:sldChg>
      <pc:sldChg chg="addSp delSp modSp ord">
        <pc:chgData name="Keerthi Anand Sangeetha Rajan" userId="kgdSKHSq8RogDH53oQwVKE8SpL8h7dZiLwxrP886PHE=" providerId="None" clId="Web-{47F171F4-78B1-4ED3-83B0-F1A3F7621D4E}" dt="2025-03-28T20:56:58.790" v="337"/>
        <pc:sldMkLst>
          <pc:docMk/>
          <pc:sldMk cId="4008329424" sldId="273"/>
        </pc:sldMkLst>
        <pc:spChg chg="mod">
          <ac:chgData name="Keerthi Anand Sangeetha Rajan" userId="kgdSKHSq8RogDH53oQwVKE8SpL8h7dZiLwxrP886PHE=" providerId="None" clId="Web-{47F171F4-78B1-4ED3-83B0-F1A3F7621D4E}" dt="2025-03-28T20:55:00.459" v="331" actId="14100"/>
          <ac:spMkLst>
            <pc:docMk/>
            <pc:sldMk cId="4008329424" sldId="273"/>
            <ac:spMk id="2" creationId="{A8383FA1-493D-F590-962E-B4AC6C36D5F2}"/>
          </ac:spMkLst>
        </pc:spChg>
        <pc:picChg chg="add del mod">
          <ac:chgData name="Keerthi Anand Sangeetha Rajan" userId="kgdSKHSq8RogDH53oQwVKE8SpL8h7dZiLwxrP886PHE=" providerId="None" clId="Web-{47F171F4-78B1-4ED3-83B0-F1A3F7621D4E}" dt="2025-03-28T20:56:57.415" v="336"/>
          <ac:picMkLst>
            <pc:docMk/>
            <pc:sldMk cId="4008329424" sldId="273"/>
            <ac:picMk id="4" creationId="{0E7A392C-EEA1-7768-0C3A-CD16ECB77189}"/>
          </ac:picMkLst>
        </pc:picChg>
        <pc:picChg chg="add del">
          <ac:chgData name="Keerthi Anand Sangeetha Rajan" userId="kgdSKHSq8RogDH53oQwVKE8SpL8h7dZiLwxrP886PHE=" providerId="None" clId="Web-{47F171F4-78B1-4ED3-83B0-F1A3F7621D4E}" dt="2025-03-28T20:56:58.790" v="337"/>
          <ac:picMkLst>
            <pc:docMk/>
            <pc:sldMk cId="4008329424" sldId="273"/>
            <ac:picMk id="8" creationId="{310395ED-F322-CD69-B578-F7F7E37A6604}"/>
          </ac:picMkLst>
        </pc:picChg>
      </pc:sldChg>
      <pc:sldChg chg="ord">
        <pc:chgData name="Keerthi Anand Sangeetha Rajan" userId="kgdSKHSq8RogDH53oQwVKE8SpL8h7dZiLwxrP886PHE=" providerId="None" clId="Web-{47F171F4-78B1-4ED3-83B0-F1A3F7621D4E}" dt="2025-03-28T05:24:40.891" v="107"/>
        <pc:sldMkLst>
          <pc:docMk/>
          <pc:sldMk cId="1176284675" sldId="274"/>
        </pc:sldMkLst>
      </pc:sldChg>
      <pc:sldChg chg="delSp modSp">
        <pc:chgData name="Keerthi Anand Sangeetha Rajan" userId="kgdSKHSq8RogDH53oQwVKE8SpL8h7dZiLwxrP886PHE=" providerId="None" clId="Web-{47F171F4-78B1-4ED3-83B0-F1A3F7621D4E}" dt="2025-03-28T21:13:55.209" v="487" actId="14100"/>
        <pc:sldMkLst>
          <pc:docMk/>
          <pc:sldMk cId="3338886076" sldId="276"/>
        </pc:sldMkLst>
        <pc:spChg chg="mod">
          <ac:chgData name="Keerthi Anand Sangeetha Rajan" userId="kgdSKHSq8RogDH53oQwVKE8SpL8h7dZiLwxrP886PHE=" providerId="None" clId="Web-{47F171F4-78B1-4ED3-83B0-F1A3F7621D4E}" dt="2025-03-28T21:11:14.517" v="407" actId="20577"/>
          <ac:spMkLst>
            <pc:docMk/>
            <pc:sldMk cId="3338886076" sldId="276"/>
            <ac:spMk id="2" creationId="{111FADF9-0303-F747-BAC7-6554C77D50AD}"/>
          </ac:spMkLst>
        </pc:spChg>
        <pc:spChg chg="mod">
          <ac:chgData name="Keerthi Anand Sangeetha Rajan" userId="kgdSKHSq8RogDH53oQwVKE8SpL8h7dZiLwxrP886PHE=" providerId="None" clId="Web-{47F171F4-78B1-4ED3-83B0-F1A3F7621D4E}" dt="2025-03-28T21:13:55.209" v="487" actId="14100"/>
          <ac:spMkLst>
            <pc:docMk/>
            <pc:sldMk cId="3338886076" sldId="276"/>
            <ac:spMk id="3" creationId="{9AD519F6-2C77-AE72-E268-8650A18499C1}"/>
          </ac:spMkLst>
        </pc:spChg>
        <pc:spChg chg="del">
          <ac:chgData name="Keerthi Anand Sangeetha Rajan" userId="kgdSKHSq8RogDH53oQwVKE8SpL8h7dZiLwxrP886PHE=" providerId="None" clId="Web-{47F171F4-78B1-4ED3-83B0-F1A3F7621D4E}" dt="2025-03-28T21:06:23.196" v="367"/>
          <ac:spMkLst>
            <pc:docMk/>
            <pc:sldMk cId="3338886076" sldId="276"/>
            <ac:spMk id="9" creationId="{A77F301E-E24B-5EC6-90E4-D1B8D353C616}"/>
          </ac:spMkLst>
        </pc:spChg>
        <pc:picChg chg="del">
          <ac:chgData name="Keerthi Anand Sangeetha Rajan" userId="kgdSKHSq8RogDH53oQwVKE8SpL8h7dZiLwxrP886PHE=" providerId="None" clId="Web-{47F171F4-78B1-4ED3-83B0-F1A3F7621D4E}" dt="2025-03-28T21:06:24.977" v="368"/>
          <ac:picMkLst>
            <pc:docMk/>
            <pc:sldMk cId="3338886076" sldId="276"/>
            <ac:picMk id="7" creationId="{95FC8A3C-3F4B-6F2B-F50C-24A209F28A02}"/>
          </ac:picMkLst>
        </pc:picChg>
        <pc:picChg chg="del">
          <ac:chgData name="Keerthi Anand Sangeetha Rajan" userId="kgdSKHSq8RogDH53oQwVKE8SpL8h7dZiLwxrP886PHE=" providerId="None" clId="Web-{47F171F4-78B1-4ED3-83B0-F1A3F7621D4E}" dt="2025-03-28T21:06:20.633" v="366"/>
          <ac:picMkLst>
            <pc:docMk/>
            <pc:sldMk cId="3338886076" sldId="276"/>
            <ac:picMk id="8" creationId="{2730989C-DD45-9BB5-A3FB-A1864F040B9E}"/>
          </ac:picMkLst>
        </pc:picChg>
      </pc:sldChg>
      <pc:sldChg chg="addSp delSp modSp">
        <pc:chgData name="Keerthi Anand Sangeetha Rajan" userId="kgdSKHSq8RogDH53oQwVKE8SpL8h7dZiLwxrP886PHE=" providerId="None" clId="Web-{47F171F4-78B1-4ED3-83B0-F1A3F7621D4E}" dt="2025-03-28T21:05:58.461" v="365" actId="20577"/>
        <pc:sldMkLst>
          <pc:docMk/>
          <pc:sldMk cId="2516263638" sldId="277"/>
        </pc:sldMkLst>
        <pc:spChg chg="mod">
          <ac:chgData name="Keerthi Anand Sangeetha Rajan" userId="kgdSKHSq8RogDH53oQwVKE8SpL8h7dZiLwxrP886PHE=" providerId="None" clId="Web-{47F171F4-78B1-4ED3-83B0-F1A3F7621D4E}" dt="2025-03-28T21:05:58.461" v="365" actId="20577"/>
          <ac:spMkLst>
            <pc:docMk/>
            <pc:sldMk cId="2516263638" sldId="277"/>
            <ac:spMk id="2" creationId="{08CF70CF-20CA-EBF5-1207-CCDEB5020083}"/>
          </ac:spMkLst>
        </pc:spChg>
        <pc:picChg chg="add mod">
          <ac:chgData name="Keerthi Anand Sangeetha Rajan" userId="kgdSKHSq8RogDH53oQwVKE8SpL8h7dZiLwxrP886PHE=" providerId="None" clId="Web-{47F171F4-78B1-4ED3-83B0-F1A3F7621D4E}" dt="2025-03-28T21:05:48.867" v="358"/>
          <ac:picMkLst>
            <pc:docMk/>
            <pc:sldMk cId="2516263638" sldId="277"/>
            <ac:picMk id="3" creationId="{4C41E378-0F45-2B04-D7B3-F51ADF584474}"/>
          </ac:picMkLst>
        </pc:picChg>
        <pc:picChg chg="del">
          <ac:chgData name="Keerthi Anand Sangeetha Rajan" userId="kgdSKHSq8RogDH53oQwVKE8SpL8h7dZiLwxrP886PHE=" providerId="None" clId="Web-{47F171F4-78B1-4ED3-83B0-F1A3F7621D4E}" dt="2025-03-28T21:04:35.771" v="353"/>
          <ac:picMkLst>
            <pc:docMk/>
            <pc:sldMk cId="2516263638" sldId="277"/>
            <ac:picMk id="7" creationId="{7C3D50D8-4D94-979C-0CC5-990EC8346EF0}"/>
          </ac:picMkLst>
        </pc:picChg>
      </pc:sldChg>
      <pc:sldChg chg="del">
        <pc:chgData name="Keerthi Anand Sangeetha Rajan" userId="kgdSKHSq8RogDH53oQwVKE8SpL8h7dZiLwxrP886PHE=" providerId="None" clId="Web-{47F171F4-78B1-4ED3-83B0-F1A3F7621D4E}" dt="2025-03-28T20:58:09.682" v="339"/>
        <pc:sldMkLst>
          <pc:docMk/>
          <pc:sldMk cId="3336326087" sldId="278"/>
        </pc:sldMkLst>
      </pc:sldChg>
      <pc:sldChg chg="ord">
        <pc:chgData name="Keerthi Anand Sangeetha Rajan" userId="kgdSKHSq8RogDH53oQwVKE8SpL8h7dZiLwxrP886PHE=" providerId="None" clId="Web-{47F171F4-78B1-4ED3-83B0-F1A3F7621D4E}" dt="2025-03-28T05:25:12.582" v="108"/>
        <pc:sldMkLst>
          <pc:docMk/>
          <pc:sldMk cId="1611691160" sldId="279"/>
        </pc:sldMkLst>
      </pc:sldChg>
      <pc:sldChg chg="addSp delSp modSp add ord replId">
        <pc:chgData name="Keerthi Anand Sangeetha Rajan" userId="kgdSKHSq8RogDH53oQwVKE8SpL8h7dZiLwxrP886PHE=" providerId="None" clId="Web-{47F171F4-78B1-4ED3-83B0-F1A3F7621D4E}" dt="2025-03-28T21:28:17.279" v="489"/>
        <pc:sldMkLst>
          <pc:docMk/>
          <pc:sldMk cId="3611760359" sldId="280"/>
        </pc:sldMkLst>
        <pc:spChg chg="mod">
          <ac:chgData name="Keerthi Anand Sangeetha Rajan" userId="kgdSKHSq8RogDH53oQwVKE8SpL8h7dZiLwxrP886PHE=" providerId="None" clId="Web-{47F171F4-78B1-4ED3-83B0-F1A3F7621D4E}" dt="2025-03-28T04:49:26.037" v="27" actId="20577"/>
          <ac:spMkLst>
            <pc:docMk/>
            <pc:sldMk cId="3611760359" sldId="280"/>
            <ac:spMk id="2" creationId="{5F0BDF05-7D95-9512-6921-C3D0E9FFB738}"/>
          </ac:spMkLst>
        </pc:spChg>
        <pc:spChg chg="mod">
          <ac:chgData name="Keerthi Anand Sangeetha Rajan" userId="kgdSKHSq8RogDH53oQwVKE8SpL8h7dZiLwxrP886PHE=" providerId="None" clId="Web-{47F171F4-78B1-4ED3-83B0-F1A3F7621D4E}" dt="2025-03-28T04:49:32.959" v="29" actId="20577"/>
          <ac:spMkLst>
            <pc:docMk/>
            <pc:sldMk cId="3611760359" sldId="280"/>
            <ac:spMk id="4" creationId="{637298AA-9CB7-8238-1BDF-32F38A6D0356}"/>
          </ac:spMkLst>
        </pc:spChg>
        <pc:picChg chg="add del mod">
          <ac:chgData name="Keerthi Anand Sangeetha Rajan" userId="kgdSKHSq8RogDH53oQwVKE8SpL8h7dZiLwxrP886PHE=" providerId="None" clId="Web-{47F171F4-78B1-4ED3-83B0-F1A3F7621D4E}" dt="2025-03-28T04:52:22.321" v="33"/>
          <ac:picMkLst>
            <pc:docMk/>
            <pc:sldMk cId="3611760359" sldId="280"/>
            <ac:picMk id="3" creationId="{E21303AA-D00E-AF22-FCB7-5AA089374128}"/>
          </ac:picMkLst>
        </pc:picChg>
        <pc:picChg chg="add mod">
          <ac:chgData name="Keerthi Anand Sangeetha Rajan" userId="kgdSKHSq8RogDH53oQwVKE8SpL8h7dZiLwxrP886PHE=" providerId="None" clId="Web-{47F171F4-78B1-4ED3-83B0-F1A3F7621D4E}" dt="2025-03-28T05:18:24.885" v="92"/>
          <ac:picMkLst>
            <pc:docMk/>
            <pc:sldMk cId="3611760359" sldId="280"/>
            <ac:picMk id="7" creationId="{FDDBC920-8CB5-CF5C-BC10-2F1435404D14}"/>
          </ac:picMkLst>
        </pc:picChg>
      </pc:sldChg>
      <pc:sldChg chg="addSp delSp modSp add ord replId">
        <pc:chgData name="Keerthi Anand Sangeetha Rajan" userId="kgdSKHSq8RogDH53oQwVKE8SpL8h7dZiLwxrP886PHE=" providerId="None" clId="Web-{47F171F4-78B1-4ED3-83B0-F1A3F7621D4E}" dt="2025-03-28T21:28:20.404" v="490"/>
        <pc:sldMkLst>
          <pc:docMk/>
          <pc:sldMk cId="712261965" sldId="281"/>
        </pc:sldMkLst>
        <pc:spChg chg="mod">
          <ac:chgData name="Keerthi Anand Sangeetha Rajan" userId="kgdSKHSq8RogDH53oQwVKE8SpL8h7dZiLwxrP886PHE=" providerId="None" clId="Web-{47F171F4-78B1-4ED3-83B0-F1A3F7621D4E}" dt="2025-03-28T04:55:04.228" v="51" actId="20577"/>
          <ac:spMkLst>
            <pc:docMk/>
            <pc:sldMk cId="712261965" sldId="281"/>
            <ac:spMk id="2" creationId="{96FA85BA-56F8-5D41-8FE7-7C90E1A87A90}"/>
          </ac:spMkLst>
        </pc:spChg>
        <pc:picChg chg="add mod">
          <ac:chgData name="Keerthi Anand Sangeetha Rajan" userId="kgdSKHSq8RogDH53oQwVKE8SpL8h7dZiLwxrP886PHE=" providerId="None" clId="Web-{47F171F4-78B1-4ED3-83B0-F1A3F7621D4E}" dt="2025-03-28T05:07:37.940" v="59" actId="1076"/>
          <ac:picMkLst>
            <pc:docMk/>
            <pc:sldMk cId="712261965" sldId="281"/>
            <ac:picMk id="3" creationId="{E20C0858-179D-EA01-FE7A-3AAC4D8D8E91}"/>
          </ac:picMkLst>
        </pc:picChg>
        <pc:picChg chg="del">
          <ac:chgData name="Keerthi Anand Sangeetha Rajan" userId="kgdSKHSq8RogDH53oQwVKE8SpL8h7dZiLwxrP886PHE=" providerId="None" clId="Web-{47F171F4-78B1-4ED3-83B0-F1A3F7621D4E}" dt="2025-03-28T04:55:16.947" v="52"/>
          <ac:picMkLst>
            <pc:docMk/>
            <pc:sldMk cId="712261965" sldId="281"/>
            <ac:picMk id="7" creationId="{B9634811-9C5B-1D2B-B5DA-A40CE2A5EADB}"/>
          </ac:picMkLst>
        </pc:picChg>
      </pc:sldChg>
      <pc:sldChg chg="addSp delSp modSp add replId">
        <pc:chgData name="Keerthi Anand Sangeetha Rajan" userId="kgdSKHSq8RogDH53oQwVKE8SpL8h7dZiLwxrP886PHE=" providerId="None" clId="Web-{47F171F4-78B1-4ED3-83B0-F1A3F7621D4E}" dt="2025-03-28T21:02:32.565" v="351" actId="1076"/>
        <pc:sldMkLst>
          <pc:docMk/>
          <pc:sldMk cId="755797978" sldId="282"/>
        </pc:sldMkLst>
        <pc:spChg chg="mod">
          <ac:chgData name="Keerthi Anand Sangeetha Rajan" userId="kgdSKHSq8RogDH53oQwVKE8SpL8h7dZiLwxrP886PHE=" providerId="None" clId="Web-{47F171F4-78B1-4ED3-83B0-F1A3F7621D4E}" dt="2025-03-28T05:08:16.378" v="64" actId="20577"/>
          <ac:spMkLst>
            <pc:docMk/>
            <pc:sldMk cId="755797978" sldId="282"/>
            <ac:spMk id="2" creationId="{FB8F0D7B-3BAA-F32E-FC0D-0F38986D8445}"/>
          </ac:spMkLst>
        </pc:spChg>
        <pc:picChg chg="add mod">
          <ac:chgData name="Keerthi Anand Sangeetha Rajan" userId="kgdSKHSq8RogDH53oQwVKE8SpL8h7dZiLwxrP886PHE=" providerId="None" clId="Web-{47F171F4-78B1-4ED3-83B0-F1A3F7621D4E}" dt="2025-03-28T21:02:32.565" v="351" actId="1076"/>
          <ac:picMkLst>
            <pc:docMk/>
            <pc:sldMk cId="755797978" sldId="282"/>
            <ac:picMk id="3" creationId="{9B7E901C-0652-25C5-3B37-6D1CF6F4B2BB}"/>
          </ac:picMkLst>
        </pc:picChg>
        <pc:picChg chg="del">
          <ac:chgData name="Keerthi Anand Sangeetha Rajan" userId="kgdSKHSq8RogDH53oQwVKE8SpL8h7dZiLwxrP886PHE=" providerId="None" clId="Web-{47F171F4-78B1-4ED3-83B0-F1A3F7621D4E}" dt="2025-03-28T05:08:19.660" v="65"/>
          <ac:picMkLst>
            <pc:docMk/>
            <pc:sldMk cId="755797978" sldId="282"/>
            <ac:picMk id="3" creationId="{B87CB2CE-C2BF-768E-8766-941C5072C4C7}"/>
          </ac:picMkLst>
        </pc:picChg>
      </pc:sldChg>
      <pc:sldChg chg="addSp modSp add replId">
        <pc:chgData name="Keerthi Anand Sangeetha Rajan" userId="kgdSKHSq8RogDH53oQwVKE8SpL8h7dZiLwxrP886PHE=" providerId="None" clId="Web-{47F171F4-78B1-4ED3-83B0-F1A3F7621D4E}" dt="2025-03-28T05:12:41.961" v="78" actId="1076"/>
        <pc:sldMkLst>
          <pc:docMk/>
          <pc:sldMk cId="397348797" sldId="283"/>
        </pc:sldMkLst>
        <pc:spChg chg="mod">
          <ac:chgData name="Keerthi Anand Sangeetha Rajan" userId="kgdSKHSq8RogDH53oQwVKE8SpL8h7dZiLwxrP886PHE=" providerId="None" clId="Web-{47F171F4-78B1-4ED3-83B0-F1A3F7621D4E}" dt="2025-03-28T05:12:18.398" v="75" actId="20577"/>
          <ac:spMkLst>
            <pc:docMk/>
            <pc:sldMk cId="397348797" sldId="283"/>
            <ac:spMk id="2" creationId="{84285DDF-CBFB-AD5D-19E9-8C599F79C808}"/>
          </ac:spMkLst>
        </pc:spChg>
        <pc:picChg chg="add mod">
          <ac:chgData name="Keerthi Anand Sangeetha Rajan" userId="kgdSKHSq8RogDH53oQwVKE8SpL8h7dZiLwxrP886PHE=" providerId="None" clId="Web-{47F171F4-78B1-4ED3-83B0-F1A3F7621D4E}" dt="2025-03-28T05:12:41.961" v="78" actId="1076"/>
          <ac:picMkLst>
            <pc:docMk/>
            <pc:sldMk cId="397348797" sldId="283"/>
            <ac:picMk id="3" creationId="{10771044-8B4E-F9E6-A147-DBEEF2E079BE}"/>
          </ac:picMkLst>
        </pc:picChg>
      </pc:sldChg>
      <pc:sldChg chg="addSp delSp modSp add ord replId">
        <pc:chgData name="Keerthi Anand Sangeetha Rajan" userId="kgdSKHSq8RogDH53oQwVKE8SpL8h7dZiLwxrP886PHE=" providerId="None" clId="Web-{47F171F4-78B1-4ED3-83B0-F1A3F7621D4E}" dt="2025-03-28T05:18:39.651" v="93"/>
        <pc:sldMkLst>
          <pc:docMk/>
          <pc:sldMk cId="2973309488" sldId="284"/>
        </pc:sldMkLst>
        <pc:spChg chg="mod">
          <ac:chgData name="Keerthi Anand Sangeetha Rajan" userId="kgdSKHSq8RogDH53oQwVKE8SpL8h7dZiLwxrP886PHE=" providerId="None" clId="Web-{47F171F4-78B1-4ED3-83B0-F1A3F7621D4E}" dt="2025-03-28T05:17:40.401" v="86" actId="20577"/>
          <ac:spMkLst>
            <pc:docMk/>
            <pc:sldMk cId="2973309488" sldId="284"/>
            <ac:spMk id="2" creationId="{EBFD88FE-49F8-EF67-6D24-AC326FD46176}"/>
          </ac:spMkLst>
        </pc:spChg>
        <pc:picChg chg="del">
          <ac:chgData name="Keerthi Anand Sangeetha Rajan" userId="kgdSKHSq8RogDH53oQwVKE8SpL8h7dZiLwxrP886PHE=" providerId="None" clId="Web-{47F171F4-78B1-4ED3-83B0-F1A3F7621D4E}" dt="2025-03-28T05:17:22.494" v="80"/>
          <ac:picMkLst>
            <pc:docMk/>
            <pc:sldMk cId="2973309488" sldId="284"/>
            <ac:picMk id="3" creationId="{DD393BB7-CA10-A1B8-90FB-511A523C0A64}"/>
          </ac:picMkLst>
        </pc:picChg>
        <pc:picChg chg="add mod">
          <ac:chgData name="Keerthi Anand Sangeetha Rajan" userId="kgdSKHSq8RogDH53oQwVKE8SpL8h7dZiLwxrP886PHE=" providerId="None" clId="Web-{47F171F4-78B1-4ED3-83B0-F1A3F7621D4E}" dt="2025-03-28T05:18:39.651" v="93"/>
          <ac:picMkLst>
            <pc:docMk/>
            <pc:sldMk cId="2973309488" sldId="284"/>
            <ac:picMk id="7" creationId="{F074B68A-31D7-2B1A-CBF4-35AFA338AF55}"/>
          </ac:picMkLst>
        </pc:picChg>
      </pc:sldChg>
      <pc:sldChg chg="add replId">
        <pc:chgData name="Keerthi Anand Sangeetha Rajan" userId="kgdSKHSq8RogDH53oQwVKE8SpL8h7dZiLwxrP886PHE=" providerId="None" clId="Web-{47F171F4-78B1-4ED3-83B0-F1A3F7621D4E}" dt="2025-03-28T05:21:09.839" v="96"/>
        <pc:sldMkLst>
          <pc:docMk/>
          <pc:sldMk cId="3782944100" sldId="285"/>
        </pc:sldMkLst>
      </pc:sldChg>
      <pc:sldChg chg="delSp modSp add del replId">
        <pc:chgData name="Keerthi Anand Sangeetha Rajan" userId="kgdSKHSq8RogDH53oQwVKE8SpL8h7dZiLwxrP886PHE=" providerId="None" clId="Web-{47F171F4-78B1-4ED3-83B0-F1A3F7621D4E}" dt="2025-03-28T21:02:43.878" v="352"/>
        <pc:sldMkLst>
          <pc:docMk/>
          <pc:sldMk cId="2690853592" sldId="286"/>
        </pc:sldMkLst>
        <pc:spChg chg="mod">
          <ac:chgData name="Keerthi Anand Sangeetha Rajan" userId="kgdSKHSq8RogDH53oQwVKE8SpL8h7dZiLwxrP886PHE=" providerId="None" clId="Web-{47F171F4-78B1-4ED3-83B0-F1A3F7621D4E}" dt="2025-03-28T05:40:12.984" v="150" actId="20577"/>
          <ac:spMkLst>
            <pc:docMk/>
            <pc:sldMk cId="2690853592" sldId="286"/>
            <ac:spMk id="2" creationId="{B849F786-84D7-BDEC-C92C-3B7757FF591E}"/>
          </ac:spMkLst>
        </pc:spChg>
        <pc:picChg chg="del">
          <ac:chgData name="Keerthi Anand Sangeetha Rajan" userId="kgdSKHSq8RogDH53oQwVKE8SpL8h7dZiLwxrP886PHE=" providerId="None" clId="Web-{47F171F4-78B1-4ED3-83B0-F1A3F7621D4E}" dt="2025-03-28T05:40:02.609" v="143"/>
          <ac:picMkLst>
            <pc:docMk/>
            <pc:sldMk cId="2690853592" sldId="286"/>
            <ac:picMk id="3" creationId="{A161B7C6-E876-EECB-7070-5BABF2C433A9}"/>
          </ac:picMkLst>
        </pc:picChg>
      </pc:sldChg>
      <pc:sldChg chg="addSp delSp modSp add replId">
        <pc:chgData name="Keerthi Anand Sangeetha Rajan" userId="kgdSKHSq8RogDH53oQwVKE8SpL8h7dZiLwxrP886PHE=" providerId="None" clId="Web-{47F171F4-78B1-4ED3-83B0-F1A3F7621D4E}" dt="2025-03-28T05:36:34.420" v="125"/>
        <pc:sldMkLst>
          <pc:docMk/>
          <pc:sldMk cId="653594903" sldId="287"/>
        </pc:sldMkLst>
        <pc:spChg chg="mod">
          <ac:chgData name="Keerthi Anand Sangeetha Rajan" userId="kgdSKHSq8RogDH53oQwVKE8SpL8h7dZiLwxrP886PHE=" providerId="None" clId="Web-{47F171F4-78B1-4ED3-83B0-F1A3F7621D4E}" dt="2025-03-28T05:36:19.373" v="124" actId="20577"/>
          <ac:spMkLst>
            <pc:docMk/>
            <pc:sldMk cId="653594903" sldId="287"/>
            <ac:spMk id="2" creationId="{D439E0E6-4F62-4313-487D-B940658597AF}"/>
          </ac:spMkLst>
        </pc:spChg>
        <pc:picChg chg="del">
          <ac:chgData name="Keerthi Anand Sangeetha Rajan" userId="kgdSKHSq8RogDH53oQwVKE8SpL8h7dZiLwxrP886PHE=" providerId="None" clId="Web-{47F171F4-78B1-4ED3-83B0-F1A3F7621D4E}" dt="2025-03-28T05:35:47.295" v="111"/>
          <ac:picMkLst>
            <pc:docMk/>
            <pc:sldMk cId="653594903" sldId="287"/>
            <ac:picMk id="3" creationId="{86D21D54-B536-4B9E-A5F2-C0190099324C}"/>
          </ac:picMkLst>
        </pc:picChg>
        <pc:picChg chg="add mod">
          <ac:chgData name="Keerthi Anand Sangeetha Rajan" userId="kgdSKHSq8RogDH53oQwVKE8SpL8h7dZiLwxrP886PHE=" providerId="None" clId="Web-{47F171F4-78B1-4ED3-83B0-F1A3F7621D4E}" dt="2025-03-28T05:36:34.420" v="125"/>
          <ac:picMkLst>
            <pc:docMk/>
            <pc:sldMk cId="653594903" sldId="287"/>
            <ac:picMk id="7" creationId="{5DCA23A4-9EF8-C965-A6F2-A3B13C74D943}"/>
          </ac:picMkLst>
        </pc:picChg>
      </pc:sldChg>
      <pc:sldChg chg="addSp delSp modSp add replId">
        <pc:chgData name="Keerthi Anand Sangeetha Rajan" userId="kgdSKHSq8RogDH53oQwVKE8SpL8h7dZiLwxrP886PHE=" providerId="None" clId="Web-{47F171F4-78B1-4ED3-83B0-F1A3F7621D4E}" dt="2025-03-28T05:41:45.438" v="161" actId="1076"/>
        <pc:sldMkLst>
          <pc:docMk/>
          <pc:sldMk cId="2845282263" sldId="288"/>
        </pc:sldMkLst>
        <pc:spChg chg="mod">
          <ac:chgData name="Keerthi Anand Sangeetha Rajan" userId="kgdSKHSq8RogDH53oQwVKE8SpL8h7dZiLwxrP886PHE=" providerId="None" clId="Web-{47F171F4-78B1-4ED3-83B0-F1A3F7621D4E}" dt="2025-03-28T05:39:08.499" v="135" actId="20577"/>
          <ac:spMkLst>
            <pc:docMk/>
            <pc:sldMk cId="2845282263" sldId="288"/>
            <ac:spMk id="2" creationId="{BBC1EB63-8598-5B6C-E049-D82F228143B1}"/>
          </ac:spMkLst>
        </pc:spChg>
        <pc:picChg chg="add mod">
          <ac:chgData name="Keerthi Anand Sangeetha Rajan" userId="kgdSKHSq8RogDH53oQwVKE8SpL8h7dZiLwxrP886PHE=" providerId="None" clId="Web-{47F171F4-78B1-4ED3-83B0-F1A3F7621D4E}" dt="2025-03-28T05:41:45.438" v="161" actId="1076"/>
          <ac:picMkLst>
            <pc:docMk/>
            <pc:sldMk cId="2845282263" sldId="288"/>
            <ac:picMk id="3" creationId="{C19678C6-64CB-4F26-7260-31779D6CE6F1}"/>
          </ac:picMkLst>
        </pc:picChg>
        <pc:picChg chg="del">
          <ac:chgData name="Keerthi Anand Sangeetha Rajan" userId="kgdSKHSq8RogDH53oQwVKE8SpL8h7dZiLwxrP886PHE=" providerId="None" clId="Web-{47F171F4-78B1-4ED3-83B0-F1A3F7621D4E}" dt="2025-03-28T05:39:10.108" v="136"/>
          <ac:picMkLst>
            <pc:docMk/>
            <pc:sldMk cId="2845282263" sldId="288"/>
            <ac:picMk id="7" creationId="{E1AEFE63-C626-DF6B-4C74-CCA3B490A6E6}"/>
          </ac:picMkLst>
        </pc:picChg>
      </pc:sldChg>
      <pc:sldChg chg="addSp delSp modSp add replId">
        <pc:chgData name="Keerthi Anand Sangeetha Rajan" userId="kgdSKHSq8RogDH53oQwVKE8SpL8h7dZiLwxrP886PHE=" providerId="None" clId="Web-{47F171F4-78B1-4ED3-83B0-F1A3F7621D4E}" dt="2025-03-28T05:41:30.532" v="159"/>
        <pc:sldMkLst>
          <pc:docMk/>
          <pc:sldMk cId="2816766007" sldId="289"/>
        </pc:sldMkLst>
        <pc:spChg chg="mod">
          <ac:chgData name="Keerthi Anand Sangeetha Rajan" userId="kgdSKHSq8RogDH53oQwVKE8SpL8h7dZiLwxrP886PHE=" providerId="None" clId="Web-{47F171F4-78B1-4ED3-83B0-F1A3F7621D4E}" dt="2025-03-28T05:41:08.876" v="153" actId="20577"/>
          <ac:spMkLst>
            <pc:docMk/>
            <pc:sldMk cId="2816766007" sldId="289"/>
            <ac:spMk id="2" creationId="{BE698445-EF40-443E-BD69-1AB70F62A00D}"/>
          </ac:spMkLst>
        </pc:spChg>
        <pc:picChg chg="del">
          <ac:chgData name="Keerthi Anand Sangeetha Rajan" userId="kgdSKHSq8RogDH53oQwVKE8SpL8h7dZiLwxrP886PHE=" providerId="None" clId="Web-{47F171F4-78B1-4ED3-83B0-F1A3F7621D4E}" dt="2025-03-28T05:41:10.079" v="154"/>
          <ac:picMkLst>
            <pc:docMk/>
            <pc:sldMk cId="2816766007" sldId="289"/>
            <ac:picMk id="3" creationId="{9C4D29BD-B797-71E7-FF72-98D77EAAAADC}"/>
          </ac:picMkLst>
        </pc:picChg>
        <pc:picChg chg="add mod">
          <ac:chgData name="Keerthi Anand Sangeetha Rajan" userId="kgdSKHSq8RogDH53oQwVKE8SpL8h7dZiLwxrP886PHE=" providerId="None" clId="Web-{47F171F4-78B1-4ED3-83B0-F1A3F7621D4E}" dt="2025-03-28T05:41:30.532" v="159"/>
          <ac:picMkLst>
            <pc:docMk/>
            <pc:sldMk cId="2816766007" sldId="289"/>
            <ac:picMk id="7" creationId="{4C172A6B-63B0-1E8C-9444-D992C8F8D3EF}"/>
          </ac:picMkLst>
        </pc:picChg>
      </pc:sldChg>
      <pc:sldChg chg="addSp delSp modSp add replId">
        <pc:chgData name="Keerthi Anand Sangeetha Rajan" userId="kgdSKHSq8RogDH53oQwVKE8SpL8h7dZiLwxrP886PHE=" providerId="None" clId="Web-{47F171F4-78B1-4ED3-83B0-F1A3F7621D4E}" dt="2025-03-28T05:43:28.517" v="171"/>
        <pc:sldMkLst>
          <pc:docMk/>
          <pc:sldMk cId="1769507716" sldId="290"/>
        </pc:sldMkLst>
        <pc:spChg chg="mod">
          <ac:chgData name="Keerthi Anand Sangeetha Rajan" userId="kgdSKHSq8RogDH53oQwVKE8SpL8h7dZiLwxrP886PHE=" providerId="None" clId="Web-{47F171F4-78B1-4ED3-83B0-F1A3F7621D4E}" dt="2025-03-28T05:43:23.955" v="170" actId="20577"/>
          <ac:spMkLst>
            <pc:docMk/>
            <pc:sldMk cId="1769507716" sldId="290"/>
            <ac:spMk id="2" creationId="{45609DA5-AD5E-2A06-B458-276E0973810E}"/>
          </ac:spMkLst>
        </pc:spChg>
        <pc:picChg chg="add mod">
          <ac:chgData name="Keerthi Anand Sangeetha Rajan" userId="kgdSKHSq8RogDH53oQwVKE8SpL8h7dZiLwxrP886PHE=" providerId="None" clId="Web-{47F171F4-78B1-4ED3-83B0-F1A3F7621D4E}" dt="2025-03-28T05:43:28.517" v="171"/>
          <ac:picMkLst>
            <pc:docMk/>
            <pc:sldMk cId="1769507716" sldId="290"/>
            <ac:picMk id="3" creationId="{5C6A7E65-114C-7FD8-0A96-8A3EA292C552}"/>
          </ac:picMkLst>
        </pc:picChg>
        <pc:picChg chg="del">
          <ac:chgData name="Keerthi Anand Sangeetha Rajan" userId="kgdSKHSq8RogDH53oQwVKE8SpL8h7dZiLwxrP886PHE=" providerId="None" clId="Web-{47F171F4-78B1-4ED3-83B0-F1A3F7621D4E}" dt="2025-03-28T05:43:04.033" v="163"/>
          <ac:picMkLst>
            <pc:docMk/>
            <pc:sldMk cId="1769507716" sldId="290"/>
            <ac:picMk id="7" creationId="{276465A6-6AB6-7E0C-7DC6-02367075782C}"/>
          </ac:picMkLst>
        </pc:picChg>
      </pc:sldChg>
      <pc:sldChg chg="addSp delSp modSp add replId">
        <pc:chgData name="Keerthi Anand Sangeetha Rajan" userId="kgdSKHSq8RogDH53oQwVKE8SpL8h7dZiLwxrP886PHE=" providerId="None" clId="Web-{47F171F4-78B1-4ED3-83B0-F1A3F7621D4E}" dt="2025-03-28T05:45:11.924" v="180" actId="20577"/>
        <pc:sldMkLst>
          <pc:docMk/>
          <pc:sldMk cId="2584593918" sldId="291"/>
        </pc:sldMkLst>
        <pc:spChg chg="mod">
          <ac:chgData name="Keerthi Anand Sangeetha Rajan" userId="kgdSKHSq8RogDH53oQwVKE8SpL8h7dZiLwxrP886PHE=" providerId="None" clId="Web-{47F171F4-78B1-4ED3-83B0-F1A3F7621D4E}" dt="2025-03-28T05:45:11.924" v="180" actId="20577"/>
          <ac:spMkLst>
            <pc:docMk/>
            <pc:sldMk cId="2584593918" sldId="291"/>
            <ac:spMk id="2" creationId="{53E2FF6C-FEB2-B619-E17F-482562999629}"/>
          </ac:spMkLst>
        </pc:spChg>
        <pc:picChg chg="del">
          <ac:chgData name="Keerthi Anand Sangeetha Rajan" userId="kgdSKHSq8RogDH53oQwVKE8SpL8h7dZiLwxrP886PHE=" providerId="None" clId="Web-{47F171F4-78B1-4ED3-83B0-F1A3F7621D4E}" dt="2025-03-28T05:44:48.221" v="173"/>
          <ac:picMkLst>
            <pc:docMk/>
            <pc:sldMk cId="2584593918" sldId="291"/>
            <ac:picMk id="3" creationId="{400A245F-AB3E-F57E-CA93-6E4D39D60071}"/>
          </ac:picMkLst>
        </pc:picChg>
        <pc:picChg chg="add mod">
          <ac:chgData name="Keerthi Anand Sangeetha Rajan" userId="kgdSKHSq8RogDH53oQwVKE8SpL8h7dZiLwxrP886PHE=" providerId="None" clId="Web-{47F171F4-78B1-4ED3-83B0-F1A3F7621D4E}" dt="2025-03-28T05:45:05.158" v="178"/>
          <ac:picMkLst>
            <pc:docMk/>
            <pc:sldMk cId="2584593918" sldId="291"/>
            <ac:picMk id="7" creationId="{007A04B6-4A7E-DCAA-C93B-8DF431186AB0}"/>
          </ac:picMkLst>
        </pc:picChg>
      </pc:sldChg>
      <pc:sldChg chg="modSp add ord replId">
        <pc:chgData name="Keerthi Anand Sangeetha Rajan" userId="kgdSKHSq8RogDH53oQwVKE8SpL8h7dZiLwxrP886PHE=" providerId="None" clId="Web-{47F171F4-78B1-4ED3-83B0-F1A3F7621D4E}" dt="2025-03-28T20:58:22.855" v="347" actId="20577"/>
        <pc:sldMkLst>
          <pc:docMk/>
          <pc:sldMk cId="373469578" sldId="292"/>
        </pc:sldMkLst>
        <pc:spChg chg="mod">
          <ac:chgData name="Keerthi Anand Sangeetha Rajan" userId="kgdSKHSq8RogDH53oQwVKE8SpL8h7dZiLwxrP886PHE=" providerId="None" clId="Web-{47F171F4-78B1-4ED3-83B0-F1A3F7621D4E}" dt="2025-03-28T20:58:22.855" v="347" actId="20577"/>
          <ac:spMkLst>
            <pc:docMk/>
            <pc:sldMk cId="373469578" sldId="292"/>
            <ac:spMk id="2" creationId="{D47D0467-DD95-A82E-FFC5-18EE6CC4717A}"/>
          </ac:spMkLst>
        </pc:spChg>
      </pc:sldChg>
    </pc:docChg>
  </pc:docChgLst>
  <pc:docChgLst>
    <pc:chgData name="Keerthi Anand Sangeetha Rajan" userId="kgdSKHSq8RogDH53oQwVKE8SpL8h7dZiLwxrP886PHE=" providerId="None" clId="Web-{BE2D7BB6-7915-43B3-9206-1BBCCBE1F674}"/>
    <pc:docChg chg="modSld">
      <pc:chgData name="Keerthi Anand Sangeetha Rajan" userId="kgdSKHSq8RogDH53oQwVKE8SpL8h7dZiLwxrP886PHE=" providerId="None" clId="Web-{BE2D7BB6-7915-43B3-9206-1BBCCBE1F674}" dt="2025-04-03T14:12:33.325" v="59"/>
      <pc:docMkLst>
        <pc:docMk/>
      </pc:docMkLst>
      <pc:sldChg chg="modSp">
        <pc:chgData name="Keerthi Anand Sangeetha Rajan" userId="kgdSKHSq8RogDH53oQwVKE8SpL8h7dZiLwxrP886PHE=" providerId="None" clId="Web-{BE2D7BB6-7915-43B3-9206-1BBCCBE1F674}" dt="2025-04-03T14:12:33.325" v="59"/>
        <pc:sldMkLst>
          <pc:docMk/>
          <pc:sldMk cId="3743599905" sldId="262"/>
        </pc:sldMkLst>
        <pc:picChg chg="mod">
          <ac:chgData name="Keerthi Anand Sangeetha Rajan" userId="kgdSKHSq8RogDH53oQwVKE8SpL8h7dZiLwxrP886PHE=" providerId="None" clId="Web-{BE2D7BB6-7915-43B3-9206-1BBCCBE1F674}" dt="2025-04-03T14:12:33.325" v="59"/>
          <ac:picMkLst>
            <pc:docMk/>
            <pc:sldMk cId="3743599905" sldId="262"/>
            <ac:picMk id="3" creationId="{EFBAA392-994E-222B-A488-1BC15CDC5E8F}"/>
          </ac:picMkLst>
        </pc:picChg>
      </pc:sldChg>
      <pc:sldChg chg="modSp">
        <pc:chgData name="Keerthi Anand Sangeetha Rajan" userId="kgdSKHSq8RogDH53oQwVKE8SpL8h7dZiLwxrP886PHE=" providerId="None" clId="Web-{BE2D7BB6-7915-43B3-9206-1BBCCBE1F674}" dt="2025-04-02T23:37:52.492" v="53" actId="20577"/>
        <pc:sldMkLst>
          <pc:docMk/>
          <pc:sldMk cId="3338886076" sldId="276"/>
        </pc:sldMkLst>
        <pc:spChg chg="mod">
          <ac:chgData name="Keerthi Anand Sangeetha Rajan" userId="kgdSKHSq8RogDH53oQwVKE8SpL8h7dZiLwxrP886PHE=" providerId="None" clId="Web-{BE2D7BB6-7915-43B3-9206-1BBCCBE1F674}" dt="2025-04-02T23:37:52.492" v="53" actId="20577"/>
          <ac:spMkLst>
            <pc:docMk/>
            <pc:sldMk cId="3338886076" sldId="276"/>
            <ac:spMk id="3" creationId="{9AD519F6-2C77-AE72-E268-8650A18499C1}"/>
          </ac:spMkLst>
        </pc:spChg>
      </pc:sldChg>
      <pc:sldChg chg="addSp delSp modSp">
        <pc:chgData name="Keerthi Anand Sangeetha Rajan" userId="kgdSKHSq8RogDH53oQwVKE8SpL8h7dZiLwxrP886PHE=" providerId="None" clId="Web-{BE2D7BB6-7915-43B3-9206-1BBCCBE1F674}" dt="2025-04-02T22:21:48.461" v="8" actId="14100"/>
        <pc:sldMkLst>
          <pc:docMk/>
          <pc:sldMk cId="3611760359" sldId="280"/>
        </pc:sldMkLst>
        <pc:picChg chg="add mod">
          <ac:chgData name="Keerthi Anand Sangeetha Rajan" userId="kgdSKHSq8RogDH53oQwVKE8SpL8h7dZiLwxrP886PHE=" providerId="None" clId="Web-{BE2D7BB6-7915-43B3-9206-1BBCCBE1F674}" dt="2025-04-02T22:21:48.461" v="8" actId="14100"/>
          <ac:picMkLst>
            <pc:docMk/>
            <pc:sldMk cId="3611760359" sldId="280"/>
            <ac:picMk id="3" creationId="{21CDF7DA-5F07-69F9-ACE3-87C91D5606F6}"/>
          </ac:picMkLst>
        </pc:picChg>
        <pc:picChg chg="del">
          <ac:chgData name="Keerthi Anand Sangeetha Rajan" userId="kgdSKHSq8RogDH53oQwVKE8SpL8h7dZiLwxrP886PHE=" providerId="None" clId="Web-{BE2D7BB6-7915-43B3-9206-1BBCCBE1F674}" dt="2025-04-02T22:21:17.695" v="0"/>
          <ac:picMkLst>
            <pc:docMk/>
            <pc:sldMk cId="3611760359" sldId="280"/>
            <ac:picMk id="7" creationId="{FDDBC920-8CB5-CF5C-BC10-2F1435404D14}"/>
          </ac:picMkLst>
        </pc:picChg>
      </pc:sldChg>
      <pc:sldChg chg="addSp delSp modSp">
        <pc:chgData name="Keerthi Anand Sangeetha Rajan" userId="kgdSKHSq8RogDH53oQwVKE8SpL8h7dZiLwxrP886PHE=" providerId="None" clId="Web-{BE2D7BB6-7915-43B3-9206-1BBCCBE1F674}" dt="2025-04-02T22:22:49.042" v="15"/>
        <pc:sldMkLst>
          <pc:docMk/>
          <pc:sldMk cId="712261965" sldId="281"/>
        </pc:sldMkLst>
        <pc:picChg chg="del">
          <ac:chgData name="Keerthi Anand Sangeetha Rajan" userId="kgdSKHSq8RogDH53oQwVKE8SpL8h7dZiLwxrP886PHE=" providerId="None" clId="Web-{BE2D7BB6-7915-43B3-9206-1BBCCBE1F674}" dt="2025-04-02T22:21:53.102" v="9"/>
          <ac:picMkLst>
            <pc:docMk/>
            <pc:sldMk cId="712261965" sldId="281"/>
            <ac:picMk id="3" creationId="{E20C0858-179D-EA01-FE7A-3AAC4D8D8E91}"/>
          </ac:picMkLst>
        </pc:picChg>
        <pc:picChg chg="add mod">
          <ac:chgData name="Keerthi Anand Sangeetha Rajan" userId="kgdSKHSq8RogDH53oQwVKE8SpL8h7dZiLwxrP886PHE=" providerId="None" clId="Web-{BE2D7BB6-7915-43B3-9206-1BBCCBE1F674}" dt="2025-04-02T22:22:49.042" v="15"/>
          <ac:picMkLst>
            <pc:docMk/>
            <pc:sldMk cId="712261965" sldId="281"/>
            <ac:picMk id="7" creationId="{F37AA342-25E2-083F-CCDD-F5387314EDE5}"/>
          </ac:picMkLst>
        </pc:picChg>
      </pc:sldChg>
      <pc:sldChg chg="addSp delSp modSp">
        <pc:chgData name="Keerthi Anand Sangeetha Rajan" userId="kgdSKHSq8RogDH53oQwVKE8SpL8h7dZiLwxrP886PHE=" providerId="None" clId="Web-{BE2D7BB6-7915-43B3-9206-1BBCCBE1F674}" dt="2025-04-02T23:29:52.031" v="51"/>
        <pc:sldMkLst>
          <pc:docMk/>
          <pc:sldMk cId="397348797" sldId="283"/>
        </pc:sldMkLst>
        <pc:picChg chg="del">
          <ac:chgData name="Keerthi Anand Sangeetha Rajan" userId="kgdSKHSq8RogDH53oQwVKE8SpL8h7dZiLwxrP886PHE=" providerId="None" clId="Web-{BE2D7BB6-7915-43B3-9206-1BBCCBE1F674}" dt="2025-04-02T23:29:36.594" v="46"/>
          <ac:picMkLst>
            <pc:docMk/>
            <pc:sldMk cId="397348797" sldId="283"/>
            <ac:picMk id="3" creationId="{10771044-8B4E-F9E6-A147-DBEEF2E079BE}"/>
          </ac:picMkLst>
        </pc:picChg>
        <pc:picChg chg="add mod">
          <ac:chgData name="Keerthi Anand Sangeetha Rajan" userId="kgdSKHSq8RogDH53oQwVKE8SpL8h7dZiLwxrP886PHE=" providerId="None" clId="Web-{BE2D7BB6-7915-43B3-9206-1BBCCBE1F674}" dt="2025-04-02T23:29:52.031" v="51"/>
          <ac:picMkLst>
            <pc:docMk/>
            <pc:sldMk cId="397348797" sldId="283"/>
            <ac:picMk id="7" creationId="{25E02553-0948-A37A-0C8B-47895F3EF47B}"/>
          </ac:picMkLst>
        </pc:picChg>
      </pc:sldChg>
      <pc:sldChg chg="modSp">
        <pc:chgData name="Keerthi Anand Sangeetha Rajan" userId="kgdSKHSq8RogDH53oQwVKE8SpL8h7dZiLwxrP886PHE=" providerId="None" clId="Web-{BE2D7BB6-7915-43B3-9206-1BBCCBE1F674}" dt="2025-04-02T22:25:01.296" v="20"/>
        <pc:sldMkLst>
          <pc:docMk/>
          <pc:sldMk cId="653594903" sldId="287"/>
        </pc:sldMkLst>
        <pc:picChg chg="mod">
          <ac:chgData name="Keerthi Anand Sangeetha Rajan" userId="kgdSKHSq8RogDH53oQwVKE8SpL8h7dZiLwxrP886PHE=" providerId="None" clId="Web-{BE2D7BB6-7915-43B3-9206-1BBCCBE1F674}" dt="2025-04-02T22:25:01.296" v="20"/>
          <ac:picMkLst>
            <pc:docMk/>
            <pc:sldMk cId="653594903" sldId="287"/>
            <ac:picMk id="3" creationId="{402574C7-8EFA-52ED-E802-60A94FF91497}"/>
          </ac:picMkLst>
        </pc:picChg>
      </pc:sldChg>
      <pc:sldChg chg="modSp">
        <pc:chgData name="Keerthi Anand Sangeetha Rajan" userId="kgdSKHSq8RogDH53oQwVKE8SpL8h7dZiLwxrP886PHE=" providerId="None" clId="Web-{BE2D7BB6-7915-43B3-9206-1BBCCBE1F674}" dt="2025-04-02T22:23:09.386" v="17" actId="1076"/>
        <pc:sldMkLst>
          <pc:docMk/>
          <pc:sldMk cId="243327942" sldId="296"/>
        </pc:sldMkLst>
        <pc:picChg chg="mod">
          <ac:chgData name="Keerthi Anand Sangeetha Rajan" userId="kgdSKHSq8RogDH53oQwVKE8SpL8h7dZiLwxrP886PHE=" providerId="None" clId="Web-{BE2D7BB6-7915-43B3-9206-1BBCCBE1F674}" dt="2025-04-02T22:23:09.386" v="17" actId="1076"/>
          <ac:picMkLst>
            <pc:docMk/>
            <pc:sldMk cId="243327942" sldId="296"/>
            <ac:picMk id="7" creationId="{B4328A48-E606-1833-9775-AE168F5A0C3B}"/>
          </ac:picMkLst>
        </pc:picChg>
      </pc:sldChg>
      <pc:sldChg chg="modSp">
        <pc:chgData name="Keerthi Anand Sangeetha Rajan" userId="kgdSKHSq8RogDH53oQwVKE8SpL8h7dZiLwxrP886PHE=" providerId="None" clId="Web-{BE2D7BB6-7915-43B3-9206-1BBCCBE1F674}" dt="2025-04-02T22:24:10.951" v="19" actId="1076"/>
        <pc:sldMkLst>
          <pc:docMk/>
          <pc:sldMk cId="3747832006" sldId="307"/>
        </pc:sldMkLst>
        <pc:picChg chg="mod">
          <ac:chgData name="Keerthi Anand Sangeetha Rajan" userId="kgdSKHSq8RogDH53oQwVKE8SpL8h7dZiLwxrP886PHE=" providerId="None" clId="Web-{BE2D7BB6-7915-43B3-9206-1BBCCBE1F674}" dt="2025-04-02T22:24:10.951" v="19" actId="1076"/>
          <ac:picMkLst>
            <pc:docMk/>
            <pc:sldMk cId="3747832006" sldId="307"/>
            <ac:picMk id="8" creationId="{52E3E29C-18A8-BE48-C967-40B1F50C528B}"/>
          </ac:picMkLst>
        </pc:picChg>
      </pc:sldChg>
    </pc:docChg>
  </pc:docChgLst>
  <pc:docChgLst>
    <pc:chgData name="Krupasankari Ragunathan" userId="tX/a4etWRFZdvYc8MxzsqSpB7icl4216k5rA5GhW0vg=" providerId="None" clId="Web-{EB68C80E-C4EB-422C-A2A2-07E11B40CF77}"/>
    <pc:docChg chg="modSld sldOrd">
      <pc:chgData name="Krupasankari Ragunathan" userId="tX/a4etWRFZdvYc8MxzsqSpB7icl4216k5rA5GhW0vg=" providerId="None" clId="Web-{EB68C80E-C4EB-422C-A2A2-07E11B40CF77}" dt="2025-04-02T22:30:52.960" v="3"/>
      <pc:docMkLst>
        <pc:docMk/>
      </pc:docMkLst>
      <pc:sldChg chg="modSp ord">
        <pc:chgData name="Krupasankari Ragunathan" userId="tX/a4etWRFZdvYc8MxzsqSpB7icl4216k5rA5GhW0vg=" providerId="None" clId="Web-{EB68C80E-C4EB-422C-A2A2-07E11B40CF77}" dt="2025-04-02T22:30:29.974" v="2"/>
        <pc:sldMkLst>
          <pc:docMk/>
          <pc:sldMk cId="3961897662" sldId="295"/>
        </pc:sldMkLst>
        <pc:picChg chg="mod">
          <ac:chgData name="Krupasankari Ragunathan" userId="tX/a4etWRFZdvYc8MxzsqSpB7icl4216k5rA5GhW0vg=" providerId="None" clId="Web-{EB68C80E-C4EB-422C-A2A2-07E11B40CF77}" dt="2025-04-02T22:29:27.628" v="0"/>
          <ac:picMkLst>
            <pc:docMk/>
            <pc:sldMk cId="3961897662" sldId="295"/>
            <ac:picMk id="3" creationId="{81B07EF1-6EA8-32E9-C0CD-15EF4917992D}"/>
          </ac:picMkLst>
        </pc:picChg>
      </pc:sldChg>
      <pc:sldChg chg="ord">
        <pc:chgData name="Krupasankari Ragunathan" userId="tX/a4etWRFZdvYc8MxzsqSpB7icl4216k5rA5GhW0vg=" providerId="None" clId="Web-{EB68C80E-C4EB-422C-A2A2-07E11B40CF77}" dt="2025-04-02T22:30:52.960" v="3"/>
        <pc:sldMkLst>
          <pc:docMk/>
          <pc:sldMk cId="243327942" sldId="296"/>
        </pc:sldMkLst>
      </pc:sldChg>
    </pc:docChg>
  </pc:docChgLst>
  <pc:docChgLst>
    <pc:chgData name="Namra Divyakumar Shah" userId="8KJDTCCT9X1c/80lBrBDnblsKQWLqsWIoG3vDyza/Ew=" providerId="None" clId="Web-{CE70F375-FAE2-4FEC-8AAB-41A1FEC2ECEE}"/>
    <pc:docChg chg="addSld modSld sldOrd">
      <pc:chgData name="Namra Divyakumar Shah" userId="8KJDTCCT9X1c/80lBrBDnblsKQWLqsWIoG3vDyza/Ew=" providerId="None" clId="Web-{CE70F375-FAE2-4FEC-8AAB-41A1FEC2ECEE}" dt="2025-03-28T21:25:46.057" v="152" actId="20577"/>
      <pc:docMkLst>
        <pc:docMk/>
      </pc:docMkLst>
      <pc:sldChg chg="addSp delSp modSp ord">
        <pc:chgData name="Namra Divyakumar Shah" userId="8KJDTCCT9X1c/80lBrBDnblsKQWLqsWIoG3vDyza/Ew=" providerId="None" clId="Web-{CE70F375-FAE2-4FEC-8AAB-41A1FEC2ECEE}" dt="2025-03-28T21:16:25.956" v="16" actId="20577"/>
        <pc:sldMkLst>
          <pc:docMk/>
          <pc:sldMk cId="653594903" sldId="287"/>
        </pc:sldMkLst>
        <pc:spChg chg="mod">
          <ac:chgData name="Namra Divyakumar Shah" userId="8KJDTCCT9X1c/80lBrBDnblsKQWLqsWIoG3vDyza/Ew=" providerId="None" clId="Web-{CE70F375-FAE2-4FEC-8AAB-41A1FEC2ECEE}" dt="2025-03-28T21:16:25.956" v="16" actId="20577"/>
          <ac:spMkLst>
            <pc:docMk/>
            <pc:sldMk cId="653594903" sldId="287"/>
            <ac:spMk id="2" creationId="{D439E0E6-4F62-4313-487D-B940658597AF}"/>
          </ac:spMkLst>
        </pc:spChg>
        <pc:picChg chg="add mod">
          <ac:chgData name="Namra Divyakumar Shah" userId="8KJDTCCT9X1c/80lBrBDnblsKQWLqsWIoG3vDyza/Ew=" providerId="None" clId="Web-{CE70F375-FAE2-4FEC-8AAB-41A1FEC2ECEE}" dt="2025-03-28T21:15:49.455" v="7" actId="1076"/>
          <ac:picMkLst>
            <pc:docMk/>
            <pc:sldMk cId="653594903" sldId="287"/>
            <ac:picMk id="3" creationId="{402574C7-8EFA-52ED-E802-60A94FF91497}"/>
          </ac:picMkLst>
        </pc:picChg>
        <pc:picChg chg="del">
          <ac:chgData name="Namra Divyakumar Shah" userId="8KJDTCCT9X1c/80lBrBDnblsKQWLqsWIoG3vDyza/Ew=" providerId="None" clId="Web-{CE70F375-FAE2-4FEC-8AAB-41A1FEC2ECEE}" dt="2025-03-28T21:15:14.266" v="0"/>
          <ac:picMkLst>
            <pc:docMk/>
            <pc:sldMk cId="653594903" sldId="287"/>
            <ac:picMk id="7" creationId="{5DCA23A4-9EF8-C965-A6F2-A3B13C74D943}"/>
          </ac:picMkLst>
        </pc:picChg>
      </pc:sldChg>
      <pc:sldChg chg="addSp modSp new">
        <pc:chgData name="Namra Divyakumar Shah" userId="8KJDTCCT9X1c/80lBrBDnblsKQWLqsWIoG3vDyza/Ew=" providerId="None" clId="Web-{CE70F375-FAE2-4FEC-8AAB-41A1FEC2ECEE}" dt="2025-03-28T21:25:46.057" v="152" actId="20577"/>
        <pc:sldMkLst>
          <pc:docMk/>
          <pc:sldMk cId="2705421058" sldId="293"/>
        </pc:sldMkLst>
        <pc:spChg chg="mod">
          <ac:chgData name="Namra Divyakumar Shah" userId="8KJDTCCT9X1c/80lBrBDnblsKQWLqsWIoG3vDyza/Ew=" providerId="None" clId="Web-{CE70F375-FAE2-4FEC-8AAB-41A1FEC2ECEE}" dt="2025-03-28T21:21:11.202" v="64" actId="20577"/>
          <ac:spMkLst>
            <pc:docMk/>
            <pc:sldMk cId="2705421058" sldId="293"/>
            <ac:spMk id="2" creationId="{A69C6ABD-81BC-E4EC-B967-F161C11EE376}"/>
          </ac:spMkLst>
        </pc:spChg>
        <pc:spChg chg="mod">
          <ac:chgData name="Namra Divyakumar Shah" userId="8KJDTCCT9X1c/80lBrBDnblsKQWLqsWIoG3vDyza/Ew=" providerId="None" clId="Web-{CE70F375-FAE2-4FEC-8AAB-41A1FEC2ECEE}" dt="2025-03-28T21:25:22.712" v="144" actId="1076"/>
          <ac:spMkLst>
            <pc:docMk/>
            <pc:sldMk cId="2705421058" sldId="293"/>
            <ac:spMk id="3" creationId="{DC8FA9C2-F7CC-91C0-D530-CD2503032FFC}"/>
          </ac:spMkLst>
        </pc:spChg>
        <pc:spChg chg="mod">
          <ac:chgData name="Namra Divyakumar Shah" userId="8KJDTCCT9X1c/80lBrBDnblsKQWLqsWIoG3vDyza/Ew=" providerId="None" clId="Web-{CE70F375-FAE2-4FEC-8AAB-41A1FEC2ECEE}" dt="2025-03-28T21:25:46.057" v="152" actId="20577"/>
          <ac:spMkLst>
            <pc:docMk/>
            <pc:sldMk cId="2705421058" sldId="293"/>
            <ac:spMk id="4" creationId="{54F619F7-2C7C-8FC3-472E-55D7B37D1DF6}"/>
          </ac:spMkLst>
        </pc:spChg>
        <pc:spChg chg="add mod">
          <ac:chgData name="Namra Divyakumar Shah" userId="8KJDTCCT9X1c/80lBrBDnblsKQWLqsWIoG3vDyza/Ew=" providerId="None" clId="Web-{CE70F375-FAE2-4FEC-8AAB-41A1FEC2ECEE}" dt="2025-03-28T21:25:26.962" v="146" actId="1076"/>
          <ac:spMkLst>
            <pc:docMk/>
            <pc:sldMk cId="2705421058" sldId="293"/>
            <ac:spMk id="8" creationId="{9BF29FDC-1455-2B61-BD1B-DF2916A8D48C}"/>
          </ac:spMkLst>
        </pc:spChg>
        <pc:spChg chg="add mod">
          <ac:chgData name="Namra Divyakumar Shah" userId="8KJDTCCT9X1c/80lBrBDnblsKQWLqsWIoG3vDyza/Ew=" providerId="None" clId="Web-{CE70F375-FAE2-4FEC-8AAB-41A1FEC2ECEE}" dt="2025-03-28T21:25:42.369" v="149" actId="20577"/>
          <ac:spMkLst>
            <pc:docMk/>
            <pc:sldMk cId="2705421058" sldId="293"/>
            <ac:spMk id="10" creationId="{E4C89DF4-03FC-4E93-758A-81ED16967AE6}"/>
          </ac:spMkLst>
        </pc:spChg>
      </pc:sldChg>
      <pc:sldChg chg="modSp add replId">
        <pc:chgData name="Namra Divyakumar Shah" userId="8KJDTCCT9X1c/80lBrBDnblsKQWLqsWIoG3vDyza/Ew=" providerId="None" clId="Web-{CE70F375-FAE2-4FEC-8AAB-41A1FEC2ECEE}" dt="2025-03-28T21:25:08.884" v="143" actId="1076"/>
        <pc:sldMkLst>
          <pc:docMk/>
          <pc:sldMk cId="2320402731" sldId="294"/>
        </pc:sldMkLst>
        <pc:spChg chg="mod">
          <ac:chgData name="Namra Divyakumar Shah" userId="8KJDTCCT9X1c/80lBrBDnblsKQWLqsWIoG3vDyza/Ew=" providerId="None" clId="Web-{CE70F375-FAE2-4FEC-8AAB-41A1FEC2ECEE}" dt="2025-03-28T21:19:14.042" v="38" actId="20577"/>
          <ac:spMkLst>
            <pc:docMk/>
            <pc:sldMk cId="2320402731" sldId="294"/>
            <ac:spMk id="2" creationId="{C7705AB3-960E-F60C-5921-9A130D4DB941}"/>
          </ac:spMkLst>
        </pc:spChg>
        <pc:spChg chg="mod">
          <ac:chgData name="Namra Divyakumar Shah" userId="8KJDTCCT9X1c/80lBrBDnblsKQWLqsWIoG3vDyza/Ew=" providerId="None" clId="Web-{CE70F375-FAE2-4FEC-8AAB-41A1FEC2ECEE}" dt="2025-03-28T21:25:06.758" v="142" actId="1076"/>
          <ac:spMkLst>
            <pc:docMk/>
            <pc:sldMk cId="2320402731" sldId="294"/>
            <ac:spMk id="3" creationId="{309AA876-D563-0E93-DCA0-2286E852CEBE}"/>
          </ac:spMkLst>
        </pc:spChg>
        <pc:spChg chg="mod">
          <ac:chgData name="Namra Divyakumar Shah" userId="8KJDTCCT9X1c/80lBrBDnblsKQWLqsWIoG3vDyza/Ew=" providerId="None" clId="Web-{CE70F375-FAE2-4FEC-8AAB-41A1FEC2ECEE}" dt="2025-03-28T21:25:08.884" v="143" actId="1076"/>
          <ac:spMkLst>
            <pc:docMk/>
            <pc:sldMk cId="2320402731" sldId="294"/>
            <ac:spMk id="4" creationId="{24FFF9C8-B647-728E-ED02-3C856ACFF8E9}"/>
          </ac:spMkLst>
        </pc:spChg>
      </pc:sldChg>
    </pc:docChg>
  </pc:docChgLst>
  <pc:docChgLst>
    <pc:chgData name="Christopher S Stein" userId="kpB2aaiJB+089e7xw7oOS6pBApxdLOubz+aBMSaZtxU=" providerId="None" clId="Web-{F88B536F-180E-4FB9-8A4D-E997FB74C0CF}"/>
    <pc:docChg chg="modSld sldOrd">
      <pc:chgData name="Christopher S Stein" userId="kpB2aaiJB+089e7xw7oOS6pBApxdLOubz+aBMSaZtxU=" providerId="None" clId="Web-{F88B536F-180E-4FB9-8A4D-E997FB74C0CF}" dt="2025-04-02T22:30:06.370" v="1"/>
      <pc:docMkLst>
        <pc:docMk/>
      </pc:docMkLst>
      <pc:sldChg chg="modSp ord">
        <pc:chgData name="Christopher S Stein" userId="kpB2aaiJB+089e7xw7oOS6pBApxdLOubz+aBMSaZtxU=" providerId="None" clId="Web-{F88B536F-180E-4FB9-8A4D-E997FB74C0CF}" dt="2025-04-02T22:30:06.370" v="1"/>
        <pc:sldMkLst>
          <pc:docMk/>
          <pc:sldMk cId="755797978" sldId="282"/>
        </pc:sldMkLst>
        <pc:picChg chg="mod">
          <ac:chgData name="Christopher S Stein" userId="kpB2aaiJB+089e7xw7oOS6pBApxdLOubz+aBMSaZtxU=" providerId="None" clId="Web-{F88B536F-180E-4FB9-8A4D-E997FB74C0CF}" dt="2025-04-02T20:57:00.345" v="0"/>
          <ac:picMkLst>
            <pc:docMk/>
            <pc:sldMk cId="755797978" sldId="282"/>
            <ac:picMk id="3" creationId="{9B7E901C-0652-25C5-3B37-6D1CF6F4B2B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35</a:t>
            </a:fld>
            <a:endParaRPr lang="en-US"/>
          </a:p>
        </p:txBody>
      </p:sp>
    </p:spTree>
    <p:extLst>
      <p:ext uri="{BB962C8B-B14F-4D97-AF65-F5344CB8AC3E}">
        <p14:creationId xmlns:p14="http://schemas.microsoft.com/office/powerpoint/2010/main" val="456851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4/10/2025</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664797"/>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dirty="0"/>
              <a:t>Title</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4/10/2025</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dirty="0"/>
              <a:t>Title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lvl="0"/>
            <a:endParaRPr lang="en-US" dirty="0"/>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4/10/2025</a:t>
            </a:fld>
            <a:endParaRPr lang="en-US" dirty="0"/>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dirty="0"/>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4/10/2025</a:t>
            </a:fld>
            <a:endParaRPr lang="en-US" dirty="0"/>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4/10/2025</a:t>
            </a:fld>
            <a:endParaRPr lang="en-US" dirty="0"/>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dirty="0"/>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4/10/2025</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dirty="0"/>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4/10/2025</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4/10/2025</a:t>
            </a:fld>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dirty="0"/>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cia.gov/the-world-factbook/" TargetMode="External"/><Relationship Id="rId2" Type="http://schemas.openxmlformats.org/officeDocument/2006/relationships/hyperlink" Target="https://www.globalfirepower.com/" TargetMode="External"/><Relationship Id="rId1" Type="http://schemas.openxmlformats.org/officeDocument/2006/relationships/slideLayout" Target="../slideLayouts/slideLayout3.xml"/><Relationship Id="rId6" Type="http://schemas.openxmlformats.org/officeDocument/2006/relationships/hyperlink" Target="https://public.wmo.int/en" TargetMode="External"/><Relationship Id="rId5" Type="http://schemas.openxmlformats.org/officeDocument/2006/relationships/hyperlink" Target="https://www.ncdc.noaa.gov/" TargetMode="External"/><Relationship Id="rId4" Type="http://schemas.openxmlformats.org/officeDocument/2006/relationships/hyperlink" Target="https://www.unep.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8" y="1501742"/>
            <a:ext cx="7547389" cy="664797"/>
          </a:xfrm>
        </p:spPr>
        <p:txBody>
          <a:bodyPr/>
          <a:lstStyle/>
          <a:p>
            <a:r>
              <a:rPr lang="en-US" b="0" dirty="0">
                <a:latin typeface="Franklin Gothic Medium"/>
              </a:rPr>
              <a:t>INDUSTRY SPONSOR</a:t>
            </a:r>
            <a:endParaRPr lang="en-US" sz="4800" b="0" dirty="0">
              <a:latin typeface="Franklin Gothic Medium" panose="020B0603020102020204" pitchFamily="34" charset="0"/>
            </a:endParaRPr>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2647198" y="2573509"/>
            <a:ext cx="6801603" cy="338554"/>
          </a:xfrm>
        </p:spPr>
        <p:txBody>
          <a:bodyPr/>
          <a:lstStyle/>
          <a:p>
            <a:r>
              <a:rPr lang="en-US" b="0" dirty="0">
                <a:latin typeface="Franklin Gothic Medium"/>
              </a:rPr>
              <a:t>Country Web Intelligence Mining</a:t>
            </a:r>
            <a:endParaRPr lang="en-US" b="0" dirty="0">
              <a:latin typeface="Franklin Gothic Medium" panose="020B0603020102020204" pitchFamily="34" charset="0"/>
            </a:endParaRP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fld id="{D47A9A36-4EB0-BF46-AE48-7CDA251B954B}" type="datetime1">
              <a:rPr lang="en-US" smtClean="0"/>
              <a:pPr/>
              <a:t>4/10/2025</a:t>
            </a:fld>
            <a:endParaRPr lang="en-US" dirty="0"/>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F7B7-65AD-6E28-4445-6B96D0B88657}"/>
              </a:ext>
            </a:extLst>
          </p:cNvPr>
          <p:cNvSpPr>
            <a:spLocks noGrp="1"/>
          </p:cNvSpPr>
          <p:nvPr>
            <p:ph type="ctrTitle"/>
          </p:nvPr>
        </p:nvSpPr>
        <p:spPr/>
        <p:txBody>
          <a:bodyPr/>
          <a:lstStyle/>
          <a:p>
            <a:r>
              <a:rPr lang="en-US" dirty="0">
                <a:latin typeface="Franklin Gothic Book"/>
              </a:rPr>
              <a:t>ISSUES WITH MICROSOFT POWER AUTOMATE</a:t>
            </a:r>
            <a:endParaRPr lang="en-US" dirty="0"/>
          </a:p>
        </p:txBody>
      </p:sp>
      <p:sp>
        <p:nvSpPr>
          <p:cNvPr id="4" name="Text Placeholder 3">
            <a:extLst>
              <a:ext uri="{FF2B5EF4-FFF2-40B4-BE49-F238E27FC236}">
                <a16:creationId xmlns:a16="http://schemas.microsoft.com/office/drawing/2014/main" id="{C129C756-F2B2-8BF1-4E23-37E980E7F1BB}"/>
              </a:ext>
            </a:extLst>
          </p:cNvPr>
          <p:cNvSpPr>
            <a:spLocks noGrp="1"/>
          </p:cNvSpPr>
          <p:nvPr>
            <p:ph type="body" sz="quarter" idx="14"/>
          </p:nvPr>
        </p:nvSpPr>
        <p:spPr>
          <a:xfrm>
            <a:off x="2104081" y="1260164"/>
            <a:ext cx="7366000" cy="3411537"/>
          </a:xfrm>
        </p:spPr>
        <p:txBody>
          <a:bodyPr vert="horz" lIns="0" tIns="0" rIns="0" bIns="0" rtlCol="0" anchor="t">
            <a:normAutofit/>
          </a:bodyPr>
          <a:lstStyle/>
          <a:p>
            <a:pPr marL="342900" indent="-342900"/>
            <a:r>
              <a:rPr lang="en-US" dirty="0">
                <a:latin typeface="Franklin Gothic Book"/>
              </a:rPr>
              <a:t>Microsoft's GPT </a:t>
            </a:r>
            <a:r>
              <a:rPr lang="en-US" i="1" dirty="0">
                <a:latin typeface="Franklin Gothic Book"/>
              </a:rPr>
              <a:t>not</a:t>
            </a:r>
            <a:r>
              <a:rPr lang="en-US" dirty="0">
                <a:latin typeface="Franklin Gothic Book"/>
              </a:rPr>
              <a:t> </a:t>
            </a:r>
            <a:r>
              <a:rPr lang="en-US" i="1" dirty="0">
                <a:latin typeface="Franklin Gothic Book"/>
              </a:rPr>
              <a:t>flexible</a:t>
            </a:r>
            <a:r>
              <a:rPr lang="en-US" dirty="0">
                <a:latin typeface="Franklin Gothic Book"/>
              </a:rPr>
              <a:t> with inputs – lots of issues running the flows </a:t>
            </a:r>
            <a:endParaRPr lang="en-US"/>
          </a:p>
          <a:p>
            <a:pPr marL="342900" indent="-342900"/>
            <a:endParaRPr lang="en-US" dirty="0">
              <a:latin typeface="Franklin Gothic Book"/>
            </a:endParaRPr>
          </a:p>
          <a:p>
            <a:pPr marL="342900" indent="-342900"/>
            <a:r>
              <a:rPr lang="en-US" dirty="0">
                <a:latin typeface="Franklin Gothic Book"/>
              </a:rPr>
              <a:t>Power </a:t>
            </a:r>
            <a:r>
              <a:rPr lang="en-US" dirty="0" err="1">
                <a:latin typeface="Franklin Gothic Book"/>
              </a:rPr>
              <a:t>Automate's</a:t>
            </a:r>
            <a:r>
              <a:rPr lang="en-US" dirty="0">
                <a:latin typeface="Franklin Gothic Book"/>
              </a:rPr>
              <a:t> user interface is </a:t>
            </a:r>
            <a:r>
              <a:rPr lang="en-US" i="1" dirty="0">
                <a:latin typeface="Franklin Gothic Book"/>
              </a:rPr>
              <a:t>very specific</a:t>
            </a:r>
            <a:r>
              <a:rPr lang="en-US" dirty="0">
                <a:latin typeface="Franklin Gothic Book"/>
              </a:rPr>
              <a:t> and requires training to understand fully.</a:t>
            </a:r>
          </a:p>
          <a:p>
            <a:pPr marL="342900" indent="-342900"/>
            <a:endParaRPr lang="en-US" dirty="0">
              <a:latin typeface="Franklin Gothic Book"/>
            </a:endParaRPr>
          </a:p>
          <a:p>
            <a:pPr marL="342900" indent="-342900"/>
            <a:r>
              <a:rPr lang="en-US" dirty="0">
                <a:latin typeface="Franklin Gothic Book"/>
              </a:rPr>
              <a:t>Time savings are </a:t>
            </a:r>
            <a:r>
              <a:rPr lang="en-US" i="1" dirty="0">
                <a:latin typeface="Franklin Gothic Book"/>
              </a:rPr>
              <a:t>not noticeable</a:t>
            </a:r>
            <a:r>
              <a:rPr lang="en-US" dirty="0">
                <a:latin typeface="Franklin Gothic Book"/>
              </a:rPr>
              <a:t> enough to warrant a full switch over </a:t>
            </a: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0" indent="0" algn="ctr">
              <a:buNone/>
            </a:pPr>
            <a:r>
              <a:rPr lang="en-US" b="1" dirty="0">
                <a:latin typeface="Franklin Gothic Book"/>
              </a:rPr>
              <a:t>OUR CONCLUSION </a:t>
            </a:r>
            <a:r>
              <a:rPr lang="en-US" dirty="0">
                <a:latin typeface="Franklin Gothic Book"/>
              </a:rPr>
              <a:t>-- The </a:t>
            </a:r>
            <a:r>
              <a:rPr lang="en-US" b="1" dirty="0">
                <a:latin typeface="Franklin Gothic Book"/>
              </a:rPr>
              <a:t>MAIN</a:t>
            </a:r>
            <a:r>
              <a:rPr lang="en-US" dirty="0">
                <a:latin typeface="Franklin Gothic Book"/>
              </a:rPr>
              <a:t> issue is the </a:t>
            </a:r>
            <a:r>
              <a:rPr lang="en-US" b="1" dirty="0">
                <a:latin typeface="Franklin Gothic Book"/>
              </a:rPr>
              <a:t>GPT</a:t>
            </a:r>
            <a:r>
              <a:rPr lang="en-US" dirty="0">
                <a:latin typeface="Franklin Gothic Book"/>
              </a:rPr>
              <a:t>, it cannot properly process inputs regarding defense data being extracted for CSV outputs. </a:t>
            </a:r>
            <a:endParaRPr lang="en-US" dirty="0"/>
          </a:p>
          <a:p>
            <a:pPr marL="342900" indent="-342900">
              <a:buAutoNum type="arabicPeriod"/>
            </a:pPr>
            <a:endParaRPr lang="en-US" dirty="0"/>
          </a:p>
        </p:txBody>
      </p:sp>
      <p:sp>
        <p:nvSpPr>
          <p:cNvPr id="5" name="Date Placeholder 4">
            <a:extLst>
              <a:ext uri="{FF2B5EF4-FFF2-40B4-BE49-F238E27FC236}">
                <a16:creationId xmlns:a16="http://schemas.microsoft.com/office/drawing/2014/main" id="{0DB29F9B-B7D4-76DA-8357-975519F78BC2}"/>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2AC4814E-94CD-7F3A-2C0F-48FB9EC8D650}"/>
              </a:ext>
            </a:extLst>
          </p:cNvPr>
          <p:cNvSpPr>
            <a:spLocks noGrp="1"/>
          </p:cNvSpPr>
          <p:nvPr>
            <p:ph type="sldNum" sz="quarter" idx="12"/>
          </p:nvPr>
        </p:nvSpPr>
        <p:spPr/>
        <p:txBody>
          <a:bodyPr/>
          <a:lstStyle/>
          <a:p>
            <a:fld id="{8A7A6979-0714-4377-B894-6BE4C2D6E202}" type="slidenum">
              <a:rPr lang="en-US" smtClean="0"/>
              <a:pPr/>
              <a:t>10</a:t>
            </a:fld>
            <a:endParaRPr lang="en-US" dirty="0"/>
          </a:p>
        </p:txBody>
      </p:sp>
      <p:pic>
        <p:nvPicPr>
          <p:cNvPr id="7" name="Picture 6" descr="Businesswoman writing notepad">
            <a:extLst>
              <a:ext uri="{FF2B5EF4-FFF2-40B4-BE49-F238E27FC236}">
                <a16:creationId xmlns:a16="http://schemas.microsoft.com/office/drawing/2014/main" id="{21533589-15EA-E728-A8F1-5096B46E58A1}"/>
              </a:ext>
            </a:extLst>
          </p:cNvPr>
          <p:cNvPicPr>
            <a:picLocks noChangeAspect="1"/>
          </p:cNvPicPr>
          <p:nvPr/>
        </p:nvPicPr>
        <p:blipFill>
          <a:blip r:embed="rId2"/>
          <a:stretch>
            <a:fillRect/>
          </a:stretch>
        </p:blipFill>
        <p:spPr>
          <a:xfrm>
            <a:off x="9480217" y="1257300"/>
            <a:ext cx="1785015" cy="4791075"/>
          </a:xfrm>
          <a:prstGeom prst="rect">
            <a:avLst/>
          </a:prstGeom>
        </p:spPr>
      </p:pic>
    </p:spTree>
    <p:extLst>
      <p:ext uri="{BB962C8B-B14F-4D97-AF65-F5344CB8AC3E}">
        <p14:creationId xmlns:p14="http://schemas.microsoft.com/office/powerpoint/2010/main" val="2022801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E003F-38F5-F14C-2CC4-ED1ABEA2C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04D2D-EFD2-DB7E-09E8-9D54245FBE45}"/>
              </a:ext>
            </a:extLst>
          </p:cNvPr>
          <p:cNvSpPr>
            <a:spLocks noGrp="1"/>
          </p:cNvSpPr>
          <p:nvPr>
            <p:ph type="ctrTitle"/>
          </p:nvPr>
        </p:nvSpPr>
        <p:spPr/>
        <p:txBody>
          <a:bodyPr/>
          <a:lstStyle/>
          <a:p>
            <a:r>
              <a:rPr lang="en-US" dirty="0">
                <a:latin typeface="Franklin Gothic Book"/>
              </a:rPr>
              <a:t>Python web scraping</a:t>
            </a:r>
            <a:endParaRPr lang="en-US" dirty="0"/>
          </a:p>
        </p:txBody>
      </p:sp>
      <p:sp>
        <p:nvSpPr>
          <p:cNvPr id="4" name="Date Placeholder 3">
            <a:extLst>
              <a:ext uri="{FF2B5EF4-FFF2-40B4-BE49-F238E27FC236}">
                <a16:creationId xmlns:a16="http://schemas.microsoft.com/office/drawing/2014/main" id="{E83E99AB-C6E8-235E-45C2-2D870D43C1D7}"/>
              </a:ext>
            </a:extLst>
          </p:cNvPr>
          <p:cNvSpPr>
            <a:spLocks noGrp="1"/>
          </p:cNvSpPr>
          <p:nvPr>
            <p:ph type="dt" sz="half" idx="10"/>
          </p:nvPr>
        </p:nvSpPr>
        <p:spPr/>
        <p:txBody>
          <a:bodyPr/>
          <a:lstStyle/>
          <a:p>
            <a:fld id="{D47A9A36-4EB0-BF46-AE48-7CDA251B954B}" type="datetime1">
              <a:rPr lang="en-US" smtClean="0"/>
              <a:pPr/>
              <a:t>4/10/2025</a:t>
            </a:fld>
            <a:endParaRPr lang="en-US" dirty="0"/>
          </a:p>
        </p:txBody>
      </p:sp>
      <p:sp>
        <p:nvSpPr>
          <p:cNvPr id="5" name="Slide Number Placeholder 4">
            <a:extLst>
              <a:ext uri="{FF2B5EF4-FFF2-40B4-BE49-F238E27FC236}">
                <a16:creationId xmlns:a16="http://schemas.microsoft.com/office/drawing/2014/main" id="{DD163191-F7E3-0990-C0FE-1BD3D723C44D}"/>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80923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4BCA-A29F-1A1C-D93F-01617E5FC1CD}"/>
              </a:ext>
            </a:extLst>
          </p:cNvPr>
          <p:cNvSpPr>
            <a:spLocks noGrp="1"/>
          </p:cNvSpPr>
          <p:nvPr>
            <p:ph type="ctrTitle"/>
          </p:nvPr>
        </p:nvSpPr>
        <p:spPr/>
        <p:txBody>
          <a:bodyPr/>
          <a:lstStyle/>
          <a:p>
            <a:r>
              <a:rPr lang="en-US" dirty="0">
                <a:latin typeface="Franklin Gothic Book"/>
              </a:rPr>
              <a:t>WEB SCRAPING WITH BEAUTIFULSOUP + SELENIUM</a:t>
            </a:r>
            <a:endParaRPr lang="en-US" dirty="0"/>
          </a:p>
        </p:txBody>
      </p:sp>
      <p:sp>
        <p:nvSpPr>
          <p:cNvPr id="4" name="Text Placeholder 3">
            <a:extLst>
              <a:ext uri="{FF2B5EF4-FFF2-40B4-BE49-F238E27FC236}">
                <a16:creationId xmlns:a16="http://schemas.microsoft.com/office/drawing/2014/main" id="{E0227807-2807-8E80-5989-664D8926EA0A}"/>
              </a:ext>
            </a:extLst>
          </p:cNvPr>
          <p:cNvSpPr>
            <a:spLocks noGrp="1"/>
          </p:cNvSpPr>
          <p:nvPr>
            <p:ph type="body" sz="quarter" idx="14"/>
          </p:nvPr>
        </p:nvSpPr>
        <p:spPr>
          <a:xfrm>
            <a:off x="1675287" y="1480677"/>
            <a:ext cx="9730968" cy="4378519"/>
          </a:xfrm>
        </p:spPr>
        <p:txBody>
          <a:bodyPr vert="horz" lIns="0" tIns="0" rIns="0" bIns="0" rtlCol="0" anchor="t">
            <a:noAutofit/>
          </a:bodyPr>
          <a:lstStyle/>
          <a:p>
            <a:pPr algn="ctr"/>
            <a:r>
              <a:rPr lang="en-US" sz="1700" b="1" dirty="0">
                <a:latin typeface="Franklin Gothic Book"/>
              </a:rPr>
              <a:t>FIRST, </a:t>
            </a:r>
            <a:r>
              <a:rPr lang="en-US" sz="1700" dirty="0">
                <a:latin typeface="Franklin Gothic Book"/>
              </a:rPr>
              <a:t>we split up to focus on specific sections of data to scrape for each country:</a:t>
            </a:r>
            <a:endParaRPr lang="en-US" sz="1700" b="1" dirty="0"/>
          </a:p>
          <a:p>
            <a:pPr marL="228600" lvl="1" indent="0" algn="ctr">
              <a:buNone/>
            </a:pPr>
            <a:r>
              <a:rPr lang="en-US" sz="1700" dirty="0">
                <a:solidFill>
                  <a:srgbClr val="000000"/>
                </a:solidFill>
                <a:highlight>
                  <a:srgbClr val="FFFF00"/>
                </a:highlight>
                <a:latin typeface="Franklin Gothic Book"/>
              </a:rPr>
              <a:t>Such as -- Defense/Economics/Demographics/and others...</a:t>
            </a:r>
          </a:p>
          <a:p>
            <a:pPr marL="228600" lvl="1" indent="0" algn="ctr">
              <a:buClr>
                <a:srgbClr val="555960"/>
              </a:buClr>
              <a:buNone/>
            </a:pPr>
            <a:endParaRPr lang="en-US" sz="1700" dirty="0">
              <a:solidFill>
                <a:srgbClr val="000000"/>
              </a:solidFill>
            </a:endParaRPr>
          </a:p>
          <a:p>
            <a:pPr algn="ctr">
              <a:buFont typeface="Wingdings" panose="020B0604020202020204" pitchFamily="34" charset="0"/>
            </a:pPr>
            <a:endParaRPr lang="en-US" sz="1700" dirty="0"/>
          </a:p>
          <a:p>
            <a:pPr algn="ctr">
              <a:buFont typeface="Wingdings" panose="020B0604020202020204" pitchFamily="34" charset="0"/>
            </a:pPr>
            <a:r>
              <a:rPr lang="en-US" sz="1700" b="1" dirty="0">
                <a:latin typeface="Franklin Gothic Book"/>
              </a:rPr>
              <a:t>SECOND, </a:t>
            </a:r>
            <a:r>
              <a:rPr lang="en-US" sz="1700" dirty="0">
                <a:latin typeface="Franklin Gothic Book"/>
              </a:rPr>
              <a:t>we each created workflow processes and assumptions for our respective sections:</a:t>
            </a:r>
            <a:endParaRPr lang="en-US" sz="1700" dirty="0"/>
          </a:p>
          <a:p>
            <a:pPr marL="228600" lvl="1" indent="0" algn="ctr">
              <a:buNone/>
            </a:pPr>
            <a:r>
              <a:rPr lang="en-US" sz="1700" dirty="0">
                <a:solidFill>
                  <a:srgbClr val="000000"/>
                </a:solidFill>
                <a:highlight>
                  <a:srgbClr val="FFFF00"/>
                </a:highlight>
                <a:latin typeface="Franklin Gothic Book"/>
              </a:rPr>
              <a:t>To help reproduce our results</a:t>
            </a:r>
            <a:endParaRPr lang="en-US" sz="1700" dirty="0">
              <a:highlight>
                <a:srgbClr val="FFFF00"/>
              </a:highlight>
            </a:endParaRPr>
          </a:p>
          <a:p>
            <a:pPr marL="228600" lvl="1" indent="0" algn="ctr">
              <a:buClr>
                <a:srgbClr val="555960"/>
              </a:buClr>
              <a:buNone/>
            </a:pPr>
            <a:endParaRPr lang="en-US" sz="1700" dirty="0"/>
          </a:p>
          <a:p>
            <a:pPr algn="ctr">
              <a:buFont typeface="Wingdings" panose="020B0604020202020204" pitchFamily="34" charset="0"/>
            </a:pPr>
            <a:r>
              <a:rPr lang="en-US" sz="1700" b="1" dirty="0">
                <a:latin typeface="Franklin Gothic Book"/>
              </a:rPr>
              <a:t>THIRD, </a:t>
            </a:r>
            <a:r>
              <a:rPr lang="en-US" sz="1700" dirty="0">
                <a:latin typeface="Franklin Gothic Book"/>
              </a:rPr>
              <a:t>we combined our codes and dashboards into a centralized location for use:</a:t>
            </a:r>
            <a:endParaRPr lang="en-US" sz="1700" dirty="0"/>
          </a:p>
          <a:p>
            <a:pPr marL="228600" lvl="1" indent="0" algn="ctr">
              <a:buNone/>
            </a:pPr>
            <a:r>
              <a:rPr lang="en-US" sz="1700" dirty="0">
                <a:solidFill>
                  <a:srgbClr val="000000"/>
                </a:solidFill>
                <a:highlight>
                  <a:srgbClr val="FFFF00"/>
                </a:highlight>
                <a:latin typeface="Franklin Gothic Book"/>
              </a:rPr>
              <a:t>Easy code script to run from one place/centralized </a:t>
            </a:r>
            <a:r>
              <a:rPr lang="en-US" sz="1700" err="1">
                <a:solidFill>
                  <a:srgbClr val="000000"/>
                </a:solidFill>
                <a:highlight>
                  <a:srgbClr val="FFFF00"/>
                </a:highlight>
                <a:latin typeface="Franklin Gothic Book"/>
              </a:rPr>
              <a:t>github</a:t>
            </a:r>
            <a:r>
              <a:rPr lang="en-US" sz="1700" dirty="0">
                <a:solidFill>
                  <a:srgbClr val="000000"/>
                </a:solidFill>
                <a:highlight>
                  <a:srgbClr val="FFFF00"/>
                </a:highlight>
                <a:latin typeface="Franklin Gothic Book"/>
              </a:rPr>
              <a:t> repository/one dashboard on </a:t>
            </a:r>
            <a:r>
              <a:rPr lang="en-US" sz="1700" err="1">
                <a:solidFill>
                  <a:srgbClr val="000000"/>
                </a:solidFill>
                <a:highlight>
                  <a:srgbClr val="FFFF00"/>
                </a:highlight>
                <a:latin typeface="Franklin Gothic Book"/>
              </a:rPr>
              <a:t>PowerBI</a:t>
            </a:r>
            <a:endParaRPr lang="en-US" sz="1700" err="1">
              <a:highlight>
                <a:srgbClr val="FFFF00"/>
              </a:highlight>
            </a:endParaRPr>
          </a:p>
          <a:p>
            <a:endParaRPr lang="en-US" b="1" dirty="0">
              <a:highlight>
                <a:srgbClr val="FFFF00"/>
              </a:highlight>
            </a:endParaRPr>
          </a:p>
          <a:p>
            <a:endParaRPr lang="en-US" dirty="0"/>
          </a:p>
        </p:txBody>
      </p:sp>
      <p:sp>
        <p:nvSpPr>
          <p:cNvPr id="5" name="Date Placeholder 4">
            <a:extLst>
              <a:ext uri="{FF2B5EF4-FFF2-40B4-BE49-F238E27FC236}">
                <a16:creationId xmlns:a16="http://schemas.microsoft.com/office/drawing/2014/main" id="{DB636274-B6CC-23B0-3A87-169105095800}"/>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DD875F7C-E33F-7ECC-10CA-BA8CB8503448}"/>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9" name="Picture 8" descr="What is GitHub.. GitHub is a platform for online… | by Sameer Hussain |  Medium">
            <a:extLst>
              <a:ext uri="{FF2B5EF4-FFF2-40B4-BE49-F238E27FC236}">
                <a16:creationId xmlns:a16="http://schemas.microsoft.com/office/drawing/2014/main" id="{4A046EA4-FE8E-EC26-2944-04FB42F4FBA1}"/>
              </a:ext>
            </a:extLst>
          </p:cNvPr>
          <p:cNvPicPr>
            <a:picLocks noChangeAspect="1"/>
          </p:cNvPicPr>
          <p:nvPr/>
        </p:nvPicPr>
        <p:blipFill>
          <a:blip r:embed="rId2"/>
          <a:stretch>
            <a:fillRect/>
          </a:stretch>
        </p:blipFill>
        <p:spPr>
          <a:xfrm>
            <a:off x="1439175" y="4573991"/>
            <a:ext cx="3210462" cy="1189340"/>
          </a:xfrm>
          <a:prstGeom prst="rect">
            <a:avLst/>
          </a:prstGeom>
        </p:spPr>
      </p:pic>
      <p:pic>
        <p:nvPicPr>
          <p:cNvPr id="10" name="Picture 9" descr="Power BI">
            <a:extLst>
              <a:ext uri="{FF2B5EF4-FFF2-40B4-BE49-F238E27FC236}">
                <a16:creationId xmlns:a16="http://schemas.microsoft.com/office/drawing/2014/main" id="{ADD8FBC6-0F5E-EF00-A152-D41393690F58}"/>
              </a:ext>
            </a:extLst>
          </p:cNvPr>
          <p:cNvPicPr>
            <a:picLocks noChangeAspect="1"/>
          </p:cNvPicPr>
          <p:nvPr/>
        </p:nvPicPr>
        <p:blipFill>
          <a:blip r:embed="rId3"/>
          <a:stretch>
            <a:fillRect/>
          </a:stretch>
        </p:blipFill>
        <p:spPr>
          <a:xfrm>
            <a:off x="8390628" y="4589190"/>
            <a:ext cx="3404556" cy="943279"/>
          </a:xfrm>
          <a:prstGeom prst="rect">
            <a:avLst/>
          </a:prstGeom>
        </p:spPr>
      </p:pic>
      <p:pic>
        <p:nvPicPr>
          <p:cNvPr id="11" name="Picture 10" descr="Single Post">
            <a:extLst>
              <a:ext uri="{FF2B5EF4-FFF2-40B4-BE49-F238E27FC236}">
                <a16:creationId xmlns:a16="http://schemas.microsoft.com/office/drawing/2014/main" id="{9F74BCDD-8AE1-9010-4F3E-AADEF649C90A}"/>
              </a:ext>
            </a:extLst>
          </p:cNvPr>
          <p:cNvPicPr>
            <a:picLocks noChangeAspect="1"/>
          </p:cNvPicPr>
          <p:nvPr/>
        </p:nvPicPr>
        <p:blipFill>
          <a:blip r:embed="rId4"/>
          <a:stretch>
            <a:fillRect/>
          </a:stretch>
        </p:blipFill>
        <p:spPr>
          <a:xfrm>
            <a:off x="5493589" y="4591229"/>
            <a:ext cx="2096219" cy="1183617"/>
          </a:xfrm>
          <a:prstGeom prst="rect">
            <a:avLst/>
          </a:prstGeom>
        </p:spPr>
      </p:pic>
    </p:spTree>
    <p:extLst>
      <p:ext uri="{BB962C8B-B14F-4D97-AF65-F5344CB8AC3E}">
        <p14:creationId xmlns:p14="http://schemas.microsoft.com/office/powerpoint/2010/main" val="235894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ADF9-0303-F747-BAC7-6554C77D50AD}"/>
              </a:ext>
            </a:extLst>
          </p:cNvPr>
          <p:cNvSpPr>
            <a:spLocks noGrp="1"/>
          </p:cNvSpPr>
          <p:nvPr>
            <p:ph type="ctrTitle"/>
          </p:nvPr>
        </p:nvSpPr>
        <p:spPr>
          <a:xfrm>
            <a:off x="2107520" y="437030"/>
            <a:ext cx="8369980" cy="332399"/>
          </a:xfrm>
        </p:spPr>
        <p:txBody>
          <a:bodyPr/>
          <a:lstStyle/>
          <a:p>
            <a:r>
              <a:rPr lang="en-US" dirty="0">
                <a:latin typeface="Franklin Gothic Book"/>
              </a:rPr>
              <a:t>SOURCES – WEBSITES WE SCRAPED DATA FROM</a:t>
            </a:r>
            <a:endParaRPr lang="en-US" dirty="0"/>
          </a:p>
        </p:txBody>
      </p:sp>
      <p:sp>
        <p:nvSpPr>
          <p:cNvPr id="3" name="Subtitle 2">
            <a:extLst>
              <a:ext uri="{FF2B5EF4-FFF2-40B4-BE49-F238E27FC236}">
                <a16:creationId xmlns:a16="http://schemas.microsoft.com/office/drawing/2014/main" id="{9AD519F6-2C77-AE72-E268-8650A18499C1}"/>
              </a:ext>
            </a:extLst>
          </p:cNvPr>
          <p:cNvSpPr>
            <a:spLocks noGrp="1"/>
          </p:cNvSpPr>
          <p:nvPr>
            <p:ph type="subTitle" idx="1"/>
          </p:nvPr>
        </p:nvSpPr>
        <p:spPr>
          <a:xfrm>
            <a:off x="2107518" y="1345167"/>
            <a:ext cx="9170082" cy="5401479"/>
          </a:xfrm>
        </p:spPr>
        <p:txBody>
          <a:bodyPr/>
          <a:lstStyle/>
          <a:p>
            <a:r>
              <a:rPr lang="en-US" sz="1400" dirty="0">
                <a:solidFill>
                  <a:srgbClr val="000000"/>
                </a:solidFill>
                <a:latin typeface="Franklin Gothic Book"/>
              </a:rPr>
              <a:t>For our project, we collected data from various reliable public sources, including:</a:t>
            </a:r>
            <a:endParaRPr lang="en-US" sz="1400" b="0" dirty="0">
              <a:solidFill>
                <a:srgbClr val="000000"/>
              </a:solidFill>
              <a:latin typeface="Franklin Gothic Book"/>
            </a:endParaRPr>
          </a:p>
          <a:p>
            <a:r>
              <a:rPr lang="en-US" sz="1400" b="0" dirty="0">
                <a:solidFill>
                  <a:srgbClr val="000000"/>
                </a:solidFill>
                <a:latin typeface="Franklin Gothic Book"/>
              </a:rPr>
              <a:t>🌍 </a:t>
            </a:r>
            <a:r>
              <a:rPr lang="en-US" sz="1400" dirty="0">
                <a:solidFill>
                  <a:srgbClr val="000000"/>
                </a:solidFill>
                <a:latin typeface="Franklin Gothic Book"/>
              </a:rPr>
              <a:t>Economic &amp; Trade Data:</a:t>
            </a:r>
            <a:endParaRPr lang="en-US" sz="1400" dirty="0">
              <a:solidFill>
                <a:srgbClr val="555960"/>
              </a:solidFill>
            </a:endParaRPr>
          </a:p>
          <a:p>
            <a:pPr>
              <a:buChar char="•"/>
            </a:pPr>
            <a:r>
              <a:rPr lang="en-US" sz="1400" b="0" dirty="0">
                <a:solidFill>
                  <a:srgbClr val="000000"/>
                </a:solidFill>
                <a:latin typeface="Franklin Gothic Book"/>
              </a:rPr>
              <a:t>Trading Economics (</a:t>
            </a:r>
            <a:r>
              <a:rPr lang="en-US" sz="1400" b="0" u="sng" dirty="0">
                <a:solidFill>
                  <a:srgbClr val="000000"/>
                </a:solidFill>
                <a:latin typeface="Franklin Gothic Book"/>
              </a:rPr>
              <a:t>https://tradingeconomics.com/countries</a:t>
            </a:r>
            <a:r>
              <a:rPr lang="en-US" sz="1400" b="0" dirty="0">
                <a:solidFill>
                  <a:srgbClr val="000000"/>
                </a:solidFill>
                <a:latin typeface="Franklin Gothic Book"/>
              </a:rPr>
              <a:t>)</a:t>
            </a:r>
            <a:endParaRPr lang="en-US" sz="1400" b="1" dirty="0">
              <a:solidFill>
                <a:srgbClr val="555960"/>
              </a:solidFill>
              <a:latin typeface="Franklin Gothic Book"/>
            </a:endParaRPr>
          </a:p>
          <a:p>
            <a:pPr>
              <a:buChar char="•"/>
            </a:pPr>
            <a:r>
              <a:rPr lang="en-US" sz="1400" b="0" dirty="0">
                <a:solidFill>
                  <a:srgbClr val="000000"/>
                </a:solidFill>
                <a:latin typeface="Franklin Gothic Book"/>
              </a:rPr>
              <a:t>Macrotrends (</a:t>
            </a:r>
            <a:r>
              <a:rPr lang="en-US" sz="1400" b="0" u="sng" dirty="0">
                <a:solidFill>
                  <a:srgbClr val="000000"/>
                </a:solidFill>
                <a:latin typeface="Franklin Gothic Book"/>
              </a:rPr>
              <a:t>https://www.macrotrends.net/global-metrics/countries</a:t>
            </a:r>
            <a:r>
              <a:rPr lang="en-US" sz="1400" b="0" dirty="0">
                <a:solidFill>
                  <a:srgbClr val="000000"/>
                </a:solidFill>
                <a:latin typeface="Franklin Gothic Book"/>
              </a:rPr>
              <a:t>)</a:t>
            </a:r>
            <a:endParaRPr lang="en-US" sz="1400" b="1" dirty="0">
              <a:solidFill>
                <a:srgbClr val="555960"/>
              </a:solidFill>
            </a:endParaRPr>
          </a:p>
          <a:p>
            <a:r>
              <a:rPr lang="en-US" sz="1400" b="0" dirty="0">
                <a:solidFill>
                  <a:srgbClr val="000000"/>
                </a:solidFill>
                <a:latin typeface="Franklin Gothic Book"/>
              </a:rPr>
              <a:t>🛡 </a:t>
            </a:r>
            <a:r>
              <a:rPr lang="en-US" sz="1400" dirty="0">
                <a:solidFill>
                  <a:srgbClr val="000000"/>
                </a:solidFill>
                <a:latin typeface="Franklin Gothic Book"/>
              </a:rPr>
              <a:t>Military Data:</a:t>
            </a:r>
            <a:endParaRPr lang="en-US" sz="1400" dirty="0">
              <a:solidFill>
                <a:srgbClr val="555960"/>
              </a:solidFill>
              <a:latin typeface="Franklin Gothic Book"/>
            </a:endParaRPr>
          </a:p>
          <a:p>
            <a:pPr>
              <a:buChar char="•"/>
            </a:pPr>
            <a:r>
              <a:rPr lang="en-US" sz="1400" b="0" dirty="0">
                <a:solidFill>
                  <a:srgbClr val="000000"/>
                </a:solidFill>
                <a:latin typeface="Franklin Gothic Book"/>
              </a:rPr>
              <a:t>Global Firepower (</a:t>
            </a:r>
            <a:r>
              <a:rPr lang="en-US" sz="1400" b="0" dirty="0">
                <a:solidFill>
                  <a:srgbClr val="000000"/>
                </a:solidFill>
                <a:latin typeface="Franklin Gothic Book"/>
                <a:hlinkClick r:id="rId2"/>
              </a:rPr>
              <a:t>https://www.globalfirepower.com/</a:t>
            </a:r>
            <a:r>
              <a:rPr lang="en-US" sz="1400" b="0" dirty="0">
                <a:solidFill>
                  <a:srgbClr val="000000"/>
                </a:solidFill>
                <a:latin typeface="Franklin Gothic Book"/>
              </a:rPr>
              <a:t>)</a:t>
            </a:r>
            <a:endParaRPr lang="en-US" sz="1400">
              <a:solidFill>
                <a:srgbClr val="555960"/>
              </a:solidFill>
            </a:endParaRPr>
          </a:p>
          <a:p>
            <a:pPr>
              <a:buChar char="•"/>
            </a:pPr>
            <a:r>
              <a:rPr lang="en-US" sz="1400" b="0">
                <a:solidFill>
                  <a:srgbClr val="000000"/>
                </a:solidFill>
                <a:latin typeface="Franklin Gothic Book"/>
              </a:rPr>
              <a:t>World Directory of </a:t>
            </a:r>
            <a:r>
              <a:rPr lang="en-US" sz="1400" b="0" dirty="0">
                <a:solidFill>
                  <a:srgbClr val="000000"/>
                </a:solidFill>
                <a:latin typeface="Franklin Gothic Book"/>
              </a:rPr>
              <a:t>Modern Warships (</a:t>
            </a:r>
            <a:r>
              <a:rPr lang="en-US" sz="1400" b="0" u="sng" dirty="0">
                <a:solidFill>
                  <a:srgbClr val="000000"/>
                </a:solidFill>
                <a:latin typeface="Franklin Gothic Book"/>
              </a:rPr>
              <a:t>https://www.wdmmw.org/</a:t>
            </a:r>
            <a:r>
              <a:rPr lang="en-US" sz="1400" b="0" dirty="0">
                <a:solidFill>
                  <a:srgbClr val="000000"/>
                </a:solidFill>
                <a:latin typeface="Franklin Gothic Book"/>
              </a:rPr>
              <a:t>)</a:t>
            </a:r>
            <a:endParaRPr lang="en-US" sz="1400" b="0">
              <a:solidFill>
                <a:srgbClr val="000000"/>
              </a:solidFill>
            </a:endParaRPr>
          </a:p>
          <a:p>
            <a:r>
              <a:rPr lang="en-US" sz="1400" b="0" dirty="0">
                <a:solidFill>
                  <a:srgbClr val="000000"/>
                </a:solidFill>
                <a:latin typeface="Franklin Gothic Book"/>
              </a:rPr>
              <a:t>🌿 </a:t>
            </a:r>
            <a:r>
              <a:rPr lang="en-US" sz="1400" dirty="0">
                <a:solidFill>
                  <a:srgbClr val="000000"/>
                </a:solidFill>
                <a:latin typeface="Franklin Gothic Book"/>
              </a:rPr>
              <a:t>Natural Resources &amp; Geography:</a:t>
            </a:r>
            <a:endParaRPr lang="en-US" sz="1400"/>
          </a:p>
          <a:p>
            <a:pPr>
              <a:buChar char="•"/>
            </a:pPr>
            <a:r>
              <a:rPr lang="en-US" sz="1400" b="0" dirty="0">
                <a:solidFill>
                  <a:srgbClr val="000000"/>
                </a:solidFill>
                <a:latin typeface="Franklin Gothic Book"/>
              </a:rPr>
              <a:t>CIA World Factbook (</a:t>
            </a:r>
            <a:r>
              <a:rPr lang="en-US" sz="1400" b="0" dirty="0">
                <a:solidFill>
                  <a:srgbClr val="000000"/>
                </a:solidFill>
                <a:latin typeface="Franklin Gothic Book"/>
                <a:hlinkClick r:id="rId3"/>
              </a:rPr>
              <a:t>https://www.cia.gov/the-world-factbook/</a:t>
            </a:r>
            <a:r>
              <a:rPr lang="en-US" sz="1400" b="0" dirty="0">
                <a:solidFill>
                  <a:srgbClr val="000000"/>
                </a:solidFill>
                <a:latin typeface="Franklin Gothic Book"/>
              </a:rPr>
              <a:t>)</a:t>
            </a:r>
            <a:endParaRPr lang="en-US" sz="1400"/>
          </a:p>
          <a:p>
            <a:pPr>
              <a:buChar char="•"/>
            </a:pPr>
            <a:r>
              <a:rPr lang="en-US" sz="1400" b="0" dirty="0">
                <a:solidFill>
                  <a:srgbClr val="000000"/>
                </a:solidFill>
                <a:latin typeface="Franklin Gothic Book"/>
              </a:rPr>
              <a:t>UN Environment </a:t>
            </a:r>
            <a:r>
              <a:rPr lang="en-US" sz="1400" b="0" err="1">
                <a:solidFill>
                  <a:srgbClr val="000000"/>
                </a:solidFill>
                <a:latin typeface="Franklin Gothic Book"/>
              </a:rPr>
              <a:t>Programme</a:t>
            </a:r>
            <a:r>
              <a:rPr lang="en-US" sz="1400" b="0" dirty="0">
                <a:solidFill>
                  <a:srgbClr val="000000"/>
                </a:solidFill>
                <a:latin typeface="Franklin Gothic Book"/>
              </a:rPr>
              <a:t> (</a:t>
            </a:r>
            <a:r>
              <a:rPr lang="en-US" sz="1400" b="0" dirty="0">
                <a:solidFill>
                  <a:srgbClr val="000000"/>
                </a:solidFill>
                <a:latin typeface="Franklin Gothic Book"/>
                <a:hlinkClick r:id="rId4"/>
              </a:rPr>
              <a:t>https://www.unep.org/</a:t>
            </a:r>
            <a:r>
              <a:rPr lang="en-US" sz="1400" b="0" dirty="0">
                <a:solidFill>
                  <a:srgbClr val="000000"/>
                </a:solidFill>
                <a:latin typeface="Franklin Gothic Book"/>
              </a:rPr>
              <a:t>)</a:t>
            </a:r>
            <a:endParaRPr lang="en-US" sz="1400"/>
          </a:p>
          <a:p>
            <a:r>
              <a:rPr lang="en-US" sz="1400" b="0" dirty="0">
                <a:solidFill>
                  <a:srgbClr val="000000"/>
                </a:solidFill>
                <a:latin typeface="Franklin Gothic Book"/>
              </a:rPr>
              <a:t>🌦 </a:t>
            </a:r>
            <a:r>
              <a:rPr lang="en-US" sz="1400" dirty="0">
                <a:solidFill>
                  <a:srgbClr val="000000"/>
                </a:solidFill>
                <a:latin typeface="Franklin Gothic Book"/>
              </a:rPr>
              <a:t>Climate Data:</a:t>
            </a:r>
            <a:endParaRPr lang="en-US" sz="1400"/>
          </a:p>
          <a:p>
            <a:pPr>
              <a:buChar char="•"/>
            </a:pPr>
            <a:r>
              <a:rPr lang="en-US" sz="1400" b="0" dirty="0">
                <a:solidFill>
                  <a:srgbClr val="000000"/>
                </a:solidFill>
                <a:latin typeface="Franklin Gothic Book"/>
              </a:rPr>
              <a:t>NOAA Climate Data (</a:t>
            </a:r>
            <a:r>
              <a:rPr lang="en-US" sz="1400" b="0" dirty="0">
                <a:solidFill>
                  <a:srgbClr val="000000"/>
                </a:solidFill>
                <a:latin typeface="Franklin Gothic Book"/>
                <a:hlinkClick r:id="rId5"/>
              </a:rPr>
              <a:t>https://www.ncdc.noaa.gov/</a:t>
            </a:r>
            <a:r>
              <a:rPr lang="en-US" sz="1400" b="0" dirty="0">
                <a:solidFill>
                  <a:srgbClr val="000000"/>
                </a:solidFill>
                <a:latin typeface="Franklin Gothic Book"/>
              </a:rPr>
              <a:t>)</a:t>
            </a:r>
            <a:endParaRPr lang="en-US" sz="1400"/>
          </a:p>
          <a:p>
            <a:pPr>
              <a:buChar char="•"/>
            </a:pPr>
            <a:r>
              <a:rPr lang="en-US" sz="1400" b="0" dirty="0">
                <a:solidFill>
                  <a:srgbClr val="000000"/>
                </a:solidFill>
                <a:latin typeface="Franklin Gothic Book"/>
              </a:rPr>
              <a:t>World Meteorological Organization (</a:t>
            </a:r>
            <a:r>
              <a:rPr lang="en-US" sz="1400" b="0" dirty="0">
                <a:solidFill>
                  <a:srgbClr val="000000"/>
                </a:solidFill>
                <a:latin typeface="Franklin Gothic Book"/>
                <a:hlinkClick r:id="rId6"/>
              </a:rPr>
              <a:t>https://public.wmo.int/en</a:t>
            </a:r>
            <a:r>
              <a:rPr lang="en-US" sz="1400" b="0" dirty="0">
                <a:solidFill>
                  <a:srgbClr val="000000"/>
                </a:solidFill>
                <a:latin typeface="Franklin Gothic Book"/>
              </a:rPr>
              <a:t>)</a:t>
            </a:r>
            <a:endParaRPr lang="en-US" sz="1400"/>
          </a:p>
          <a:p>
            <a:pPr>
              <a:buChar char="•"/>
            </a:pPr>
            <a:endParaRPr lang="en-US" sz="1400" b="0" dirty="0">
              <a:solidFill>
                <a:srgbClr val="000000"/>
              </a:solidFill>
              <a:latin typeface="Franklin Gothic Book"/>
            </a:endParaRPr>
          </a:p>
          <a:p>
            <a:pPr>
              <a:buChar char="•"/>
            </a:pPr>
            <a:endParaRPr lang="en-US" sz="1400" b="0" dirty="0">
              <a:solidFill>
                <a:srgbClr val="000000"/>
              </a:solidFill>
              <a:latin typeface="Aptos"/>
            </a:endParaRPr>
          </a:p>
          <a:p>
            <a:pPr marL="285750" indent="-285750">
              <a:buChar char="•"/>
            </a:pPr>
            <a:endParaRPr lang="en-US" sz="1600" b="0" dirty="0">
              <a:highlight>
                <a:srgbClr val="FFFF00"/>
              </a:highlight>
            </a:endParaRPr>
          </a:p>
        </p:txBody>
      </p:sp>
      <p:sp>
        <p:nvSpPr>
          <p:cNvPr id="5" name="Date Placeholder 4">
            <a:extLst>
              <a:ext uri="{FF2B5EF4-FFF2-40B4-BE49-F238E27FC236}">
                <a16:creationId xmlns:a16="http://schemas.microsoft.com/office/drawing/2014/main" id="{4442125B-5DEB-5830-41E7-5A7FE5333794}"/>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35DC0D3C-C9C5-2271-CE74-53F987FB4B78}"/>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333888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3FA1-493D-F590-962E-B4AC6C36D5F2}"/>
              </a:ext>
            </a:extLst>
          </p:cNvPr>
          <p:cNvSpPr>
            <a:spLocks noGrp="1"/>
          </p:cNvSpPr>
          <p:nvPr>
            <p:ph type="ctrTitle"/>
          </p:nvPr>
        </p:nvSpPr>
        <p:spPr>
          <a:xfrm>
            <a:off x="2107520" y="437030"/>
            <a:ext cx="9087156" cy="332399"/>
          </a:xfrm>
        </p:spPr>
        <p:txBody>
          <a:bodyPr/>
          <a:lstStyle/>
          <a:p>
            <a:r>
              <a:rPr lang="en-US" dirty="0">
                <a:latin typeface="Franklin Gothic Book"/>
              </a:rPr>
              <a:t>DATA PROCESSING + AUTOMATION</a:t>
            </a:r>
            <a:endParaRPr lang="en-US" dirty="0"/>
          </a:p>
        </p:txBody>
      </p:sp>
      <p:sp>
        <p:nvSpPr>
          <p:cNvPr id="5" name="Date Placeholder 4">
            <a:extLst>
              <a:ext uri="{FF2B5EF4-FFF2-40B4-BE49-F238E27FC236}">
                <a16:creationId xmlns:a16="http://schemas.microsoft.com/office/drawing/2014/main" id="{AD6B29F5-E93D-BC2B-E2D2-1ED5DB9A1009}"/>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5F97B993-863C-FCF7-AC72-80FCB626A7D5}"/>
              </a:ext>
            </a:extLst>
          </p:cNvPr>
          <p:cNvSpPr>
            <a:spLocks noGrp="1"/>
          </p:cNvSpPr>
          <p:nvPr>
            <p:ph type="sldNum" sz="quarter" idx="12"/>
          </p:nvPr>
        </p:nvSpPr>
        <p:spPr/>
        <p:txBody>
          <a:bodyPr/>
          <a:lstStyle/>
          <a:p>
            <a:fld id="{8A7A6979-0714-4377-B894-6BE4C2D6E202}" type="slidenum">
              <a:rPr lang="en-US" smtClean="0"/>
              <a:pPr/>
              <a:t>14</a:t>
            </a:fld>
            <a:endParaRPr lang="en-US" dirty="0"/>
          </a:p>
        </p:txBody>
      </p:sp>
      <p:pic>
        <p:nvPicPr>
          <p:cNvPr id="7" name="Picture 6" descr="A computer screen with text on it&#10;&#10;AI-generated content may be incorrect.">
            <a:extLst>
              <a:ext uri="{FF2B5EF4-FFF2-40B4-BE49-F238E27FC236}">
                <a16:creationId xmlns:a16="http://schemas.microsoft.com/office/drawing/2014/main" id="{51D81BAF-C79E-36BF-C459-666E790F48DC}"/>
              </a:ext>
            </a:extLst>
          </p:cNvPr>
          <p:cNvPicPr>
            <a:picLocks noChangeAspect="1"/>
          </p:cNvPicPr>
          <p:nvPr/>
        </p:nvPicPr>
        <p:blipFill>
          <a:blip r:embed="rId2"/>
          <a:stretch>
            <a:fillRect/>
          </a:stretch>
        </p:blipFill>
        <p:spPr>
          <a:xfrm>
            <a:off x="388189" y="1143747"/>
            <a:ext cx="8662359" cy="2284505"/>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C96B45A5-9EB9-087D-8A5C-291DFFD1CECE}"/>
              </a:ext>
            </a:extLst>
          </p:cNvPr>
          <p:cNvPicPr>
            <a:picLocks noChangeAspect="1"/>
          </p:cNvPicPr>
          <p:nvPr/>
        </p:nvPicPr>
        <p:blipFill>
          <a:blip r:embed="rId3"/>
          <a:stretch>
            <a:fillRect/>
          </a:stretch>
        </p:blipFill>
        <p:spPr>
          <a:xfrm>
            <a:off x="1020792" y="4159022"/>
            <a:ext cx="11171208" cy="1386671"/>
          </a:xfrm>
          <a:prstGeom prst="rect">
            <a:avLst/>
          </a:prstGeom>
        </p:spPr>
      </p:pic>
      <p:sp>
        <p:nvSpPr>
          <p:cNvPr id="10" name="Arrow: Down 9">
            <a:extLst>
              <a:ext uri="{FF2B5EF4-FFF2-40B4-BE49-F238E27FC236}">
                <a16:creationId xmlns:a16="http://schemas.microsoft.com/office/drawing/2014/main" id="{56A29075-C8CC-EAD1-E26D-868F7DBC0FDC}"/>
              </a:ext>
            </a:extLst>
          </p:cNvPr>
          <p:cNvSpPr/>
          <p:nvPr/>
        </p:nvSpPr>
        <p:spPr>
          <a:xfrm rot="3420000">
            <a:off x="8979684" y="3507372"/>
            <a:ext cx="438509" cy="1121433"/>
          </a:xfrm>
          <a:prstGeom prst="down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59C7B5-E984-AF38-68A3-6E8E3225E824}"/>
              </a:ext>
            </a:extLst>
          </p:cNvPr>
          <p:cNvSpPr txBox="1"/>
          <p:nvPr/>
        </p:nvSpPr>
        <p:spPr>
          <a:xfrm>
            <a:off x="9790981" y="3421811"/>
            <a:ext cx="24153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Creating neat CSV outputs</a:t>
            </a:r>
            <a:endParaRPr lang="en-US" dirty="0"/>
          </a:p>
        </p:txBody>
      </p:sp>
      <p:sp>
        <p:nvSpPr>
          <p:cNvPr id="12" name="TextBox 11">
            <a:extLst>
              <a:ext uri="{FF2B5EF4-FFF2-40B4-BE49-F238E27FC236}">
                <a16:creationId xmlns:a16="http://schemas.microsoft.com/office/drawing/2014/main" id="{FAF49EF7-92BA-9309-9B58-036EDD09CE52}"/>
              </a:ext>
            </a:extLst>
          </p:cNvPr>
          <p:cNvSpPr txBox="1"/>
          <p:nvPr/>
        </p:nvSpPr>
        <p:spPr>
          <a:xfrm>
            <a:off x="9237453" y="1042357"/>
            <a:ext cx="24153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Figuring out website URLs to create efficient scrapers</a:t>
            </a:r>
          </a:p>
        </p:txBody>
      </p:sp>
      <p:sp>
        <p:nvSpPr>
          <p:cNvPr id="13" name="Arrow: Down 12">
            <a:extLst>
              <a:ext uri="{FF2B5EF4-FFF2-40B4-BE49-F238E27FC236}">
                <a16:creationId xmlns:a16="http://schemas.microsoft.com/office/drawing/2014/main" id="{0B123D0E-8AD3-5F06-A822-78A69EF1254C}"/>
              </a:ext>
            </a:extLst>
          </p:cNvPr>
          <p:cNvSpPr/>
          <p:nvPr/>
        </p:nvSpPr>
        <p:spPr>
          <a:xfrm rot="5400000">
            <a:off x="7706262" y="273169"/>
            <a:ext cx="481641" cy="2537603"/>
          </a:xfrm>
          <a:prstGeom prst="down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32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1C9F-DE38-2B3D-D6B6-EF182E77F386}"/>
              </a:ext>
            </a:extLst>
          </p:cNvPr>
          <p:cNvSpPr>
            <a:spLocks noGrp="1"/>
          </p:cNvSpPr>
          <p:nvPr>
            <p:ph type="ctrTitle"/>
          </p:nvPr>
        </p:nvSpPr>
        <p:spPr/>
        <p:txBody>
          <a:bodyPr/>
          <a:lstStyle/>
          <a:p>
            <a:r>
              <a:rPr lang="en-US" dirty="0">
                <a:latin typeface="Franklin Gothic Book"/>
              </a:rPr>
              <a:t>DATA PROCESSING + AUTOMATION</a:t>
            </a:r>
            <a:endParaRPr lang="en-US" dirty="0"/>
          </a:p>
        </p:txBody>
      </p:sp>
      <p:sp>
        <p:nvSpPr>
          <p:cNvPr id="4" name="Text Placeholder 3">
            <a:extLst>
              <a:ext uri="{FF2B5EF4-FFF2-40B4-BE49-F238E27FC236}">
                <a16:creationId xmlns:a16="http://schemas.microsoft.com/office/drawing/2014/main" id="{03EE64A4-9173-C81B-E434-F5BBF0EAA89A}"/>
              </a:ext>
            </a:extLst>
          </p:cNvPr>
          <p:cNvSpPr>
            <a:spLocks noGrp="1"/>
          </p:cNvSpPr>
          <p:nvPr>
            <p:ph type="body" sz="quarter" idx="14"/>
          </p:nvPr>
        </p:nvSpPr>
        <p:spPr>
          <a:xfrm>
            <a:off x="6100446" y="2444679"/>
            <a:ext cx="3796643" cy="1818347"/>
          </a:xfrm>
        </p:spPr>
        <p:txBody>
          <a:bodyPr vert="horz" lIns="0" tIns="0" rIns="0" bIns="0" rtlCol="0" anchor="t">
            <a:normAutofit/>
          </a:bodyPr>
          <a:lstStyle/>
          <a:p>
            <a:r>
              <a:rPr lang="en-US" b="1" dirty="0">
                <a:latin typeface="Franklin Gothic Book"/>
              </a:rPr>
              <a:t>GOAL </a:t>
            </a:r>
            <a:r>
              <a:rPr lang="en-US" dirty="0">
                <a:latin typeface="Franklin Gothic Book"/>
              </a:rPr>
              <a:t>create clean and easily digestible CSV files that can be transferred to visualization tools </a:t>
            </a:r>
            <a:endParaRPr lang="en-US" b="1" dirty="0"/>
          </a:p>
          <a:p>
            <a:endParaRPr lang="en-US" dirty="0"/>
          </a:p>
          <a:p>
            <a:r>
              <a:rPr lang="en-US" b="1" dirty="0">
                <a:latin typeface="Franklin Gothic Book"/>
              </a:rPr>
              <a:t>SMOOTH </a:t>
            </a:r>
            <a:r>
              <a:rPr lang="en-US" dirty="0">
                <a:latin typeface="Franklin Gothic Book"/>
              </a:rPr>
              <a:t>data transfers to decrease time spent debugging and fixing CSV files </a:t>
            </a:r>
            <a:endParaRPr lang="en-US" dirty="0"/>
          </a:p>
        </p:txBody>
      </p:sp>
      <p:sp>
        <p:nvSpPr>
          <p:cNvPr id="5" name="Date Placeholder 4">
            <a:extLst>
              <a:ext uri="{FF2B5EF4-FFF2-40B4-BE49-F238E27FC236}">
                <a16:creationId xmlns:a16="http://schemas.microsoft.com/office/drawing/2014/main" id="{966A55B9-ECA0-1023-45C3-A13887736F87}"/>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88B5790E-CFA0-4A24-5F69-6E7DEEC7E01E}"/>
              </a:ext>
            </a:extLst>
          </p:cNvPr>
          <p:cNvSpPr>
            <a:spLocks noGrp="1"/>
          </p:cNvSpPr>
          <p:nvPr>
            <p:ph type="sldNum" sz="quarter" idx="12"/>
          </p:nvPr>
        </p:nvSpPr>
        <p:spPr/>
        <p:txBody>
          <a:bodyPr/>
          <a:lstStyle/>
          <a:p>
            <a:fld id="{8A7A6979-0714-4377-B894-6BE4C2D6E202}" type="slidenum">
              <a:rPr lang="en-US" smtClean="0"/>
              <a:pPr/>
              <a:t>15</a:t>
            </a:fld>
            <a:endParaRPr lang="en-US" dirty="0"/>
          </a:p>
        </p:txBody>
      </p:sp>
      <p:pic>
        <p:nvPicPr>
          <p:cNvPr id="8" name="Picture 7" descr="A screenshot of a computer&#10;&#10;AI-generated content may be incorrect.">
            <a:extLst>
              <a:ext uri="{FF2B5EF4-FFF2-40B4-BE49-F238E27FC236}">
                <a16:creationId xmlns:a16="http://schemas.microsoft.com/office/drawing/2014/main" id="{75D189E9-4A12-7819-1849-F872BC4E9E70}"/>
              </a:ext>
            </a:extLst>
          </p:cNvPr>
          <p:cNvPicPr>
            <a:picLocks noChangeAspect="1"/>
          </p:cNvPicPr>
          <p:nvPr/>
        </p:nvPicPr>
        <p:blipFill>
          <a:blip r:embed="rId2"/>
          <a:stretch>
            <a:fillRect/>
          </a:stretch>
        </p:blipFill>
        <p:spPr>
          <a:xfrm>
            <a:off x="1425416" y="1276350"/>
            <a:ext cx="3988119" cy="4305300"/>
          </a:xfrm>
          <a:prstGeom prst="rect">
            <a:avLst/>
          </a:prstGeom>
        </p:spPr>
      </p:pic>
      <p:pic>
        <p:nvPicPr>
          <p:cNvPr id="9" name="Picture 8" descr="Young boy with hand on chin">
            <a:extLst>
              <a:ext uri="{FF2B5EF4-FFF2-40B4-BE49-F238E27FC236}">
                <a16:creationId xmlns:a16="http://schemas.microsoft.com/office/drawing/2014/main" id="{FCC09E61-6DD6-949B-0E27-45CB6E3DDDB0}"/>
              </a:ext>
            </a:extLst>
          </p:cNvPr>
          <p:cNvPicPr>
            <a:picLocks noChangeAspect="1"/>
          </p:cNvPicPr>
          <p:nvPr/>
        </p:nvPicPr>
        <p:blipFill>
          <a:blip r:embed="rId3"/>
          <a:stretch>
            <a:fillRect/>
          </a:stretch>
        </p:blipFill>
        <p:spPr>
          <a:xfrm>
            <a:off x="9907443" y="1277428"/>
            <a:ext cx="1348585" cy="4648200"/>
          </a:xfrm>
          <a:prstGeom prst="rect">
            <a:avLst/>
          </a:prstGeom>
        </p:spPr>
      </p:pic>
    </p:spTree>
    <p:extLst>
      <p:ext uri="{BB962C8B-B14F-4D97-AF65-F5344CB8AC3E}">
        <p14:creationId xmlns:p14="http://schemas.microsoft.com/office/powerpoint/2010/main" val="297584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BEF2-5AB6-AED9-A281-45FC49BB71BC}"/>
              </a:ext>
            </a:extLst>
          </p:cNvPr>
          <p:cNvSpPr>
            <a:spLocks noGrp="1"/>
          </p:cNvSpPr>
          <p:nvPr>
            <p:ph type="ctrTitle"/>
          </p:nvPr>
        </p:nvSpPr>
        <p:spPr/>
        <p:txBody>
          <a:bodyPr/>
          <a:lstStyle/>
          <a:p>
            <a:r>
              <a:rPr lang="en-US" dirty="0">
                <a:latin typeface="Franklin Gothic Book"/>
              </a:rPr>
              <a:t>DATA PROCESSING + AUTOMATION</a:t>
            </a:r>
            <a:endParaRPr lang="en-US" dirty="0"/>
          </a:p>
        </p:txBody>
      </p:sp>
      <p:sp>
        <p:nvSpPr>
          <p:cNvPr id="3" name="Subtitle 2">
            <a:extLst>
              <a:ext uri="{FF2B5EF4-FFF2-40B4-BE49-F238E27FC236}">
                <a16:creationId xmlns:a16="http://schemas.microsoft.com/office/drawing/2014/main" id="{25373134-CDC3-B16C-C2E1-3146443E680D}"/>
              </a:ext>
            </a:extLst>
          </p:cNvPr>
          <p:cNvSpPr>
            <a:spLocks noGrp="1"/>
          </p:cNvSpPr>
          <p:nvPr>
            <p:ph type="subTitle" idx="1"/>
          </p:nvPr>
        </p:nvSpPr>
        <p:spPr>
          <a:xfrm>
            <a:off x="1934336" y="1151203"/>
            <a:ext cx="7988982" cy="276999"/>
          </a:xfrm>
        </p:spPr>
        <p:txBody>
          <a:bodyPr/>
          <a:lstStyle/>
          <a:p>
            <a:r>
              <a:rPr lang="en-US" dirty="0">
                <a:latin typeface="Franklin Gothic Book"/>
              </a:rPr>
              <a:t>We created a script that centralizes the running of code for ease of use</a:t>
            </a:r>
            <a:endParaRPr lang="en-US" dirty="0"/>
          </a:p>
        </p:txBody>
      </p:sp>
      <p:sp>
        <p:nvSpPr>
          <p:cNvPr id="5" name="Date Placeholder 4">
            <a:extLst>
              <a:ext uri="{FF2B5EF4-FFF2-40B4-BE49-F238E27FC236}">
                <a16:creationId xmlns:a16="http://schemas.microsoft.com/office/drawing/2014/main" id="{A361792D-6E53-9510-F55D-EFFF2825ECCD}"/>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DBCE7553-701D-D74A-B7CF-5F299F037C5F}"/>
              </a:ext>
            </a:extLst>
          </p:cNvPr>
          <p:cNvSpPr>
            <a:spLocks noGrp="1"/>
          </p:cNvSpPr>
          <p:nvPr>
            <p:ph type="sldNum" sz="quarter" idx="12"/>
          </p:nvPr>
        </p:nvSpPr>
        <p:spPr/>
        <p:txBody>
          <a:bodyPr/>
          <a:lstStyle/>
          <a:p>
            <a:fld id="{8A7A6979-0714-4377-B894-6BE4C2D6E202}" type="slidenum">
              <a:rPr lang="en-US" smtClean="0"/>
              <a:pPr/>
              <a:t>16</a:t>
            </a:fld>
            <a:endParaRPr lang="en-US" dirty="0"/>
          </a:p>
        </p:txBody>
      </p:sp>
      <p:pic>
        <p:nvPicPr>
          <p:cNvPr id="10" name="Picture 9" descr="A screenshot of a computer code&#10;&#10;AI-generated content may be incorrect.">
            <a:extLst>
              <a:ext uri="{FF2B5EF4-FFF2-40B4-BE49-F238E27FC236}">
                <a16:creationId xmlns:a16="http://schemas.microsoft.com/office/drawing/2014/main" id="{C189E0A4-9078-9B64-B044-727ADC284201}"/>
              </a:ext>
            </a:extLst>
          </p:cNvPr>
          <p:cNvPicPr>
            <a:picLocks noChangeAspect="1"/>
          </p:cNvPicPr>
          <p:nvPr/>
        </p:nvPicPr>
        <p:blipFill>
          <a:blip r:embed="rId2"/>
          <a:stretch>
            <a:fillRect/>
          </a:stretch>
        </p:blipFill>
        <p:spPr>
          <a:xfrm>
            <a:off x="1590675" y="1608066"/>
            <a:ext cx="9505950" cy="2994167"/>
          </a:xfrm>
          <a:prstGeom prst="rect">
            <a:avLst/>
          </a:prstGeom>
        </p:spPr>
      </p:pic>
    </p:spTree>
    <p:extLst>
      <p:ext uri="{BB962C8B-B14F-4D97-AF65-F5344CB8AC3E}">
        <p14:creationId xmlns:p14="http://schemas.microsoft.com/office/powerpoint/2010/main" val="1036775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9442A-D9C5-A1AE-3E87-8F62E8BC1C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6400F-FF0C-E888-F09C-9B1417D6EDD6}"/>
              </a:ext>
            </a:extLst>
          </p:cNvPr>
          <p:cNvSpPr>
            <a:spLocks noGrp="1"/>
          </p:cNvSpPr>
          <p:nvPr>
            <p:ph type="ctrTitle"/>
          </p:nvPr>
        </p:nvSpPr>
        <p:spPr/>
        <p:txBody>
          <a:bodyPr/>
          <a:lstStyle/>
          <a:p>
            <a:r>
              <a:rPr lang="en-US" dirty="0">
                <a:latin typeface="Franklin Gothic Book"/>
              </a:rPr>
              <a:t>DASHBOARDS</a:t>
            </a:r>
            <a:endParaRPr lang="en-US" dirty="0"/>
          </a:p>
        </p:txBody>
      </p:sp>
      <p:sp>
        <p:nvSpPr>
          <p:cNvPr id="4" name="Date Placeholder 3">
            <a:extLst>
              <a:ext uri="{FF2B5EF4-FFF2-40B4-BE49-F238E27FC236}">
                <a16:creationId xmlns:a16="http://schemas.microsoft.com/office/drawing/2014/main" id="{10B3AC61-938C-A663-6F28-3C0C7CA679B6}"/>
              </a:ext>
            </a:extLst>
          </p:cNvPr>
          <p:cNvSpPr>
            <a:spLocks noGrp="1"/>
          </p:cNvSpPr>
          <p:nvPr>
            <p:ph type="dt" sz="half" idx="10"/>
          </p:nvPr>
        </p:nvSpPr>
        <p:spPr/>
        <p:txBody>
          <a:bodyPr/>
          <a:lstStyle/>
          <a:p>
            <a:fld id="{D47A9A36-4EB0-BF46-AE48-7CDA251B954B}" type="datetime1">
              <a:rPr lang="en-US" smtClean="0"/>
              <a:pPr/>
              <a:t>4/10/2025</a:t>
            </a:fld>
            <a:endParaRPr lang="en-US" dirty="0"/>
          </a:p>
        </p:txBody>
      </p:sp>
      <p:sp>
        <p:nvSpPr>
          <p:cNvPr id="5" name="Slide Number Placeholder 4">
            <a:extLst>
              <a:ext uri="{FF2B5EF4-FFF2-40B4-BE49-F238E27FC236}">
                <a16:creationId xmlns:a16="http://schemas.microsoft.com/office/drawing/2014/main" id="{37F39EDE-B947-2A0B-F2FE-C68E800D0E0A}"/>
              </a:ext>
            </a:extLst>
          </p:cNvPr>
          <p:cNvSpPr>
            <a:spLocks noGrp="1"/>
          </p:cNvSpPr>
          <p:nvPr>
            <p:ph type="sldNum" sz="quarter" idx="12"/>
          </p:nvPr>
        </p:nvSpPr>
        <p:spPr/>
        <p:txBody>
          <a:bodyPr/>
          <a:lstStyle/>
          <a:p>
            <a:fld id="{8A7A6979-0714-4377-B894-6BE4C2D6E202}" type="slidenum">
              <a:rPr lang="en-US" smtClean="0"/>
              <a:pPr/>
              <a:t>17</a:t>
            </a:fld>
            <a:endParaRPr lang="en-US" dirty="0"/>
          </a:p>
        </p:txBody>
      </p:sp>
    </p:spTree>
    <p:extLst>
      <p:ext uri="{BB962C8B-B14F-4D97-AF65-F5344CB8AC3E}">
        <p14:creationId xmlns:p14="http://schemas.microsoft.com/office/powerpoint/2010/main" val="3782944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3DBCE-EE16-DA03-3466-07B360979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FD88FE-49F8-EF67-6D24-AC326FD46176}"/>
              </a:ext>
            </a:extLst>
          </p:cNvPr>
          <p:cNvSpPr>
            <a:spLocks noGrp="1"/>
          </p:cNvSpPr>
          <p:nvPr>
            <p:ph type="ctrTitle"/>
          </p:nvPr>
        </p:nvSpPr>
        <p:spPr/>
        <p:txBody>
          <a:bodyPr/>
          <a:lstStyle/>
          <a:p>
            <a:r>
              <a:rPr lang="en-US" dirty="0">
                <a:latin typeface="Franklin Gothic Book"/>
              </a:rPr>
              <a:t>OVERVIEW</a:t>
            </a:r>
            <a:endParaRPr lang="en-US" dirty="0"/>
          </a:p>
        </p:txBody>
      </p:sp>
      <p:sp>
        <p:nvSpPr>
          <p:cNvPr id="4" name="Text Placeholder 3">
            <a:extLst>
              <a:ext uri="{FF2B5EF4-FFF2-40B4-BE49-F238E27FC236}">
                <a16:creationId xmlns:a16="http://schemas.microsoft.com/office/drawing/2014/main" id="{01DCA3B1-A591-365D-B017-DC3CE2052C52}"/>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0743FD13-69F8-B95E-CE38-B5013662F8DA}"/>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076C1F5F-2BF9-5F1B-D852-BD6F716B1D41}"/>
              </a:ext>
            </a:extLst>
          </p:cNvPr>
          <p:cNvSpPr>
            <a:spLocks noGrp="1"/>
          </p:cNvSpPr>
          <p:nvPr>
            <p:ph type="sldNum" sz="quarter" idx="12"/>
          </p:nvPr>
        </p:nvSpPr>
        <p:spPr/>
        <p:txBody>
          <a:bodyPr/>
          <a:lstStyle/>
          <a:p>
            <a:fld id="{8A7A6979-0714-4377-B894-6BE4C2D6E202}" type="slidenum">
              <a:rPr lang="en-US" smtClean="0"/>
              <a:pPr/>
              <a:t>18</a:t>
            </a:fld>
            <a:endParaRPr lang="en-US" dirty="0"/>
          </a:p>
        </p:txBody>
      </p:sp>
      <p:pic>
        <p:nvPicPr>
          <p:cNvPr id="7" name="Picture 6" descr="A screenshot of a graph&#10;&#10;AI-generated content may be incorrect.">
            <a:extLst>
              <a:ext uri="{FF2B5EF4-FFF2-40B4-BE49-F238E27FC236}">
                <a16:creationId xmlns:a16="http://schemas.microsoft.com/office/drawing/2014/main" id="{F074B68A-31D7-2B1A-CBF4-35AFA338AF55}"/>
              </a:ext>
            </a:extLst>
          </p:cNvPr>
          <p:cNvPicPr>
            <a:picLocks noChangeAspect="1"/>
          </p:cNvPicPr>
          <p:nvPr/>
        </p:nvPicPr>
        <p:blipFill>
          <a:blip r:embed="rId2"/>
          <a:stretch>
            <a:fillRect/>
          </a:stretch>
        </p:blipFill>
        <p:spPr>
          <a:xfrm>
            <a:off x="2605413" y="1095375"/>
            <a:ext cx="8200372" cy="4676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3309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454DE-DB93-78E8-6529-03C59A29E8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F1764B-EFFF-A1E4-56F3-ED3D0F26BA2F}"/>
              </a:ext>
            </a:extLst>
          </p:cNvPr>
          <p:cNvSpPr>
            <a:spLocks noGrp="1"/>
          </p:cNvSpPr>
          <p:nvPr>
            <p:ph type="ctrTitle"/>
          </p:nvPr>
        </p:nvSpPr>
        <p:spPr/>
        <p:txBody>
          <a:bodyPr/>
          <a:lstStyle/>
          <a:p>
            <a:r>
              <a:rPr lang="en-US" dirty="0">
                <a:latin typeface="Franklin Gothic Book"/>
              </a:rPr>
              <a:t>Natural Resources</a:t>
            </a:r>
            <a:endParaRPr lang="en-US" dirty="0"/>
          </a:p>
        </p:txBody>
      </p:sp>
      <p:sp>
        <p:nvSpPr>
          <p:cNvPr id="4" name="Text Placeholder 3">
            <a:extLst>
              <a:ext uri="{FF2B5EF4-FFF2-40B4-BE49-F238E27FC236}">
                <a16:creationId xmlns:a16="http://schemas.microsoft.com/office/drawing/2014/main" id="{78A4A1D1-C1CF-C57A-EBC7-1746BB3A1704}"/>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934E2F87-643A-D630-957F-2A96BACF0863}"/>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1335A258-C4D2-329F-B49B-3ED14390D8E3}"/>
              </a:ext>
            </a:extLst>
          </p:cNvPr>
          <p:cNvSpPr>
            <a:spLocks noGrp="1"/>
          </p:cNvSpPr>
          <p:nvPr>
            <p:ph type="sldNum" sz="quarter" idx="12"/>
          </p:nvPr>
        </p:nvSpPr>
        <p:spPr/>
        <p:txBody>
          <a:bodyPr/>
          <a:lstStyle/>
          <a:p>
            <a:fld id="{8A7A6979-0714-4377-B894-6BE4C2D6E202}" type="slidenum">
              <a:rPr lang="en-US" smtClean="0"/>
              <a:pPr/>
              <a:t>19</a:t>
            </a:fld>
            <a:endParaRPr lang="en-US" dirty="0"/>
          </a:p>
        </p:txBody>
      </p:sp>
      <p:pic>
        <p:nvPicPr>
          <p:cNvPr id="3" name="Picture 2" descr="A screenshot of a graph&#10;&#10;AI-generated content may be incorrect.">
            <a:extLst>
              <a:ext uri="{FF2B5EF4-FFF2-40B4-BE49-F238E27FC236}">
                <a16:creationId xmlns:a16="http://schemas.microsoft.com/office/drawing/2014/main" id="{81B07EF1-6EA8-32E9-C0CD-15EF4917992D}"/>
              </a:ext>
            </a:extLst>
          </p:cNvPr>
          <p:cNvPicPr>
            <a:picLocks noChangeAspect="1"/>
          </p:cNvPicPr>
          <p:nvPr/>
        </p:nvPicPr>
        <p:blipFill>
          <a:blip r:embed="rId2"/>
          <a:stretch>
            <a:fillRect/>
          </a:stretch>
        </p:blipFill>
        <p:spPr>
          <a:xfrm>
            <a:off x="2927934" y="1361624"/>
            <a:ext cx="7368193" cy="41347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189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4DFF-FEC0-0C48-A972-9E4ED3BA9D6E}"/>
              </a:ext>
            </a:extLst>
          </p:cNvPr>
          <p:cNvSpPr>
            <a:spLocks noGrp="1"/>
          </p:cNvSpPr>
          <p:nvPr>
            <p:ph type="ctrTitle"/>
          </p:nvPr>
        </p:nvSpPr>
        <p:spPr/>
        <p:txBody>
          <a:bodyPr/>
          <a:lstStyle/>
          <a:p>
            <a:r>
              <a:rPr lang="en-US" dirty="0">
                <a:latin typeface="Franklin Gothic Book"/>
              </a:rPr>
              <a:t>OVERVIEW</a:t>
            </a:r>
            <a:endParaRPr lang="en-US" dirty="0"/>
          </a:p>
        </p:txBody>
      </p:sp>
      <p:sp>
        <p:nvSpPr>
          <p:cNvPr id="4" name="Text Placeholder 3">
            <a:extLst>
              <a:ext uri="{FF2B5EF4-FFF2-40B4-BE49-F238E27FC236}">
                <a16:creationId xmlns:a16="http://schemas.microsoft.com/office/drawing/2014/main" id="{B84FECDD-72B1-9A43-B7FF-10EB079D6814}"/>
              </a:ext>
            </a:extLst>
          </p:cNvPr>
          <p:cNvSpPr>
            <a:spLocks noGrp="1"/>
          </p:cNvSpPr>
          <p:nvPr>
            <p:ph type="body" sz="quarter" idx="14"/>
          </p:nvPr>
        </p:nvSpPr>
        <p:spPr>
          <a:xfrm>
            <a:off x="2109116" y="1527093"/>
            <a:ext cx="9346185" cy="4355381"/>
          </a:xfrm>
        </p:spPr>
        <p:txBody>
          <a:bodyPr vert="horz" lIns="0" tIns="0" rIns="0" bIns="0" rtlCol="0" anchor="t">
            <a:normAutofit fontScale="92500" lnSpcReduction="20000"/>
          </a:bodyPr>
          <a:lstStyle/>
          <a:p>
            <a:endParaRPr lang="en-US" sz="2000" b="1" dirty="0">
              <a:latin typeface="Franklin Gothic Book"/>
              <a:cs typeface="Arial"/>
            </a:endParaRPr>
          </a:p>
          <a:p>
            <a:pPr marL="342900" indent="-342900">
              <a:buAutoNum type="arabicPeriod"/>
            </a:pPr>
            <a:r>
              <a:rPr lang="en-US" sz="2000" dirty="0">
                <a:latin typeface="Franklin Gothic Book"/>
                <a:cs typeface="Arial"/>
              </a:rPr>
              <a:t>Business Problem</a:t>
            </a:r>
          </a:p>
          <a:p>
            <a:pPr marL="342900" indent="-342900">
              <a:buAutoNum type="arabicPeriod"/>
            </a:pPr>
            <a:endParaRPr lang="en-US" sz="2000" dirty="0">
              <a:solidFill>
                <a:srgbClr val="000000"/>
              </a:solidFill>
              <a:latin typeface="Franklin Gothic Book"/>
              <a:cs typeface="Arial"/>
            </a:endParaRPr>
          </a:p>
          <a:p>
            <a:pPr indent="-342900">
              <a:buFont typeface="Arial" panose="020B0604020202020204" pitchFamily="34" charset="0"/>
              <a:buAutoNum type="arabicPeriod"/>
            </a:pPr>
            <a:r>
              <a:rPr lang="en-US" sz="2000" dirty="0">
                <a:solidFill>
                  <a:srgbClr val="000000"/>
                </a:solidFill>
                <a:latin typeface="Franklin Gothic Book"/>
                <a:cs typeface="Arial"/>
              </a:rPr>
              <a:t>Assumptions </a:t>
            </a:r>
            <a:endParaRPr lang="en-US" sz="2000">
              <a:solidFill>
                <a:srgbClr val="000000"/>
              </a:solidFill>
              <a:cs typeface="Arial"/>
            </a:endParaRPr>
          </a:p>
          <a:p>
            <a:pPr indent="-342900">
              <a:buAutoNum type="arabicPeriod"/>
            </a:pPr>
            <a:endParaRPr lang="en-US" sz="2000" dirty="0">
              <a:latin typeface="Franklin Gothic Book"/>
              <a:cs typeface="Arial"/>
            </a:endParaRPr>
          </a:p>
          <a:p>
            <a:pPr indent="-342900">
              <a:buAutoNum type="arabicPeriod"/>
            </a:pPr>
            <a:r>
              <a:rPr lang="en-US" sz="2000" dirty="0">
                <a:latin typeface="Franklin Gothic Book"/>
                <a:cs typeface="Arial"/>
              </a:rPr>
              <a:t>Approach + Decisions Taken</a:t>
            </a:r>
            <a:endParaRPr lang="en-US" sz="2000" dirty="0">
              <a:cs typeface="Arial"/>
            </a:endParaRPr>
          </a:p>
          <a:p>
            <a:pPr indent="-342900">
              <a:buAutoNum type="arabicPeriod"/>
            </a:pPr>
            <a:endParaRPr lang="en-US" sz="2000" dirty="0">
              <a:latin typeface="Franklin Gothic Book"/>
              <a:cs typeface="Arial"/>
            </a:endParaRPr>
          </a:p>
          <a:p>
            <a:pPr indent="-342900">
              <a:buAutoNum type="arabicPeriod"/>
            </a:pPr>
            <a:r>
              <a:rPr lang="en-US" sz="2000" dirty="0">
                <a:latin typeface="Franklin Gothic Book"/>
                <a:cs typeface="Arial"/>
              </a:rPr>
              <a:t>Code Operations + Outputs</a:t>
            </a:r>
            <a:endParaRPr lang="en-US" sz="2000">
              <a:cs typeface="Arial"/>
            </a:endParaRPr>
          </a:p>
          <a:p>
            <a:pPr indent="-342900">
              <a:buAutoNum type="arabicPeriod"/>
            </a:pPr>
            <a:endParaRPr lang="en-US" sz="2000" dirty="0">
              <a:latin typeface="Franklin Gothic Book"/>
              <a:cs typeface="Arial"/>
            </a:endParaRPr>
          </a:p>
          <a:p>
            <a:pPr indent="-342900">
              <a:buAutoNum type="arabicPeriod"/>
            </a:pPr>
            <a:r>
              <a:rPr lang="en-US" sz="2000" dirty="0">
                <a:latin typeface="Franklin Gothic Book"/>
                <a:cs typeface="Arial"/>
              </a:rPr>
              <a:t>Processing and Automation</a:t>
            </a:r>
            <a:endParaRPr lang="en-US" sz="2000" dirty="0">
              <a:cs typeface="Arial"/>
            </a:endParaRPr>
          </a:p>
          <a:p>
            <a:pPr indent="-342900">
              <a:buAutoNum type="arabicPeriod"/>
            </a:pPr>
            <a:endParaRPr lang="en-US" sz="2000" dirty="0">
              <a:latin typeface="Franklin Gothic Book"/>
              <a:cs typeface="Arial"/>
            </a:endParaRPr>
          </a:p>
          <a:p>
            <a:pPr indent="-342900">
              <a:buAutoNum type="arabicPeriod"/>
            </a:pPr>
            <a:r>
              <a:rPr lang="en-US" sz="2000" err="1">
                <a:latin typeface="Franklin Gothic Book"/>
                <a:cs typeface="Arial"/>
              </a:rPr>
              <a:t>PowerBI</a:t>
            </a:r>
            <a:r>
              <a:rPr lang="en-US" sz="2000" dirty="0">
                <a:latin typeface="Franklin Gothic Book"/>
                <a:cs typeface="Arial"/>
              </a:rPr>
              <a:t> Dashboard Outputs Demo</a:t>
            </a:r>
            <a:endParaRPr lang="en-US" sz="2000" dirty="0">
              <a:cs typeface="Arial"/>
            </a:endParaRPr>
          </a:p>
          <a:p>
            <a:pPr indent="-342900">
              <a:buAutoNum type="arabicPeriod"/>
            </a:pPr>
            <a:endParaRPr lang="en-US" dirty="0">
              <a:cs typeface="Arial"/>
            </a:endParaRPr>
          </a:p>
          <a:p>
            <a:pPr marL="342900" indent="-342900">
              <a:buAutoNum type="arabicPeriod"/>
            </a:pPr>
            <a:endParaRPr lang="en-US" dirty="0">
              <a:cs typeface="Arial"/>
            </a:endParaRPr>
          </a:p>
          <a:p>
            <a:pPr marL="342900" indent="-342900">
              <a:buAutoNum type="arabicPeriod"/>
            </a:pPr>
            <a:endParaRPr lang="en-US" dirty="0">
              <a:cs typeface="Arial"/>
            </a:endParaRPr>
          </a:p>
          <a:p>
            <a:pPr marL="342900" indent="-342900">
              <a:buAutoNum type="arabicPeriod"/>
            </a:pPr>
            <a:endParaRPr lang="en-US" dirty="0">
              <a:cs typeface="Arial"/>
            </a:endParaRPr>
          </a:p>
          <a:p>
            <a:pPr marL="0" indent="0">
              <a:buNone/>
            </a:pPr>
            <a:br>
              <a:rPr lang="en-US" dirty="0"/>
            </a:br>
            <a:endParaRPr lang="en-US" dirty="0"/>
          </a:p>
        </p:txBody>
      </p:sp>
      <p:sp>
        <p:nvSpPr>
          <p:cNvPr id="5" name="Date Placeholder 4">
            <a:extLst>
              <a:ext uri="{FF2B5EF4-FFF2-40B4-BE49-F238E27FC236}">
                <a16:creationId xmlns:a16="http://schemas.microsoft.com/office/drawing/2014/main" id="{95F12967-03CD-7942-8B49-F8DBFB56200B}"/>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E7486C51-25E8-4845-95A9-ABC45B4BC846}"/>
              </a:ext>
            </a:extLst>
          </p:cNvPr>
          <p:cNvSpPr>
            <a:spLocks noGrp="1"/>
          </p:cNvSpPr>
          <p:nvPr>
            <p:ph type="sldNum" sz="quarter" idx="12"/>
          </p:nvPr>
        </p:nvSpPr>
        <p:spPr/>
        <p:txBody>
          <a:bodyPr/>
          <a:lstStyle/>
          <a:p>
            <a:fld id="{8A7A6979-0714-4377-B894-6BE4C2D6E202}" type="slidenum">
              <a:rPr lang="en-US" smtClean="0"/>
              <a:pPr/>
              <a:t>2</a:t>
            </a:fld>
            <a:endParaRPr lang="en-US" dirty="0"/>
          </a:p>
        </p:txBody>
      </p:sp>
      <p:pic>
        <p:nvPicPr>
          <p:cNvPr id="3" name="Graphic 2" descr="Checklist with solid fill">
            <a:extLst>
              <a:ext uri="{FF2B5EF4-FFF2-40B4-BE49-F238E27FC236}">
                <a16:creationId xmlns:a16="http://schemas.microsoft.com/office/drawing/2014/main" id="{D39B9D96-D332-7DFB-F28D-CBB1C2CDB0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4892" y="1255862"/>
            <a:ext cx="3430437" cy="3473569"/>
          </a:xfrm>
          <a:prstGeom prst="rect">
            <a:avLst/>
          </a:prstGeom>
        </p:spPr>
      </p:pic>
    </p:spTree>
    <p:extLst>
      <p:ext uri="{BB962C8B-B14F-4D97-AF65-F5344CB8AC3E}">
        <p14:creationId xmlns:p14="http://schemas.microsoft.com/office/powerpoint/2010/main" val="1951669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45CE3-B89E-3DCC-76C2-CE574367E6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22F62-3C6B-36D2-CC70-5A05E8DC2A88}"/>
              </a:ext>
            </a:extLst>
          </p:cNvPr>
          <p:cNvSpPr>
            <a:spLocks noGrp="1"/>
          </p:cNvSpPr>
          <p:nvPr>
            <p:ph type="ctrTitle"/>
          </p:nvPr>
        </p:nvSpPr>
        <p:spPr/>
        <p:txBody>
          <a:bodyPr/>
          <a:lstStyle/>
          <a:p>
            <a:r>
              <a:rPr lang="en-US">
                <a:latin typeface="Franklin Gothic Book"/>
              </a:rPr>
              <a:t>Energy</a:t>
            </a:r>
            <a:endParaRPr lang="en-US" dirty="0"/>
          </a:p>
        </p:txBody>
      </p:sp>
      <p:sp>
        <p:nvSpPr>
          <p:cNvPr id="4" name="Text Placeholder 3">
            <a:extLst>
              <a:ext uri="{FF2B5EF4-FFF2-40B4-BE49-F238E27FC236}">
                <a16:creationId xmlns:a16="http://schemas.microsoft.com/office/drawing/2014/main" id="{7F5D6C65-145F-1455-526C-921E51978B3A}"/>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C78E8A6E-9E8B-368A-93C0-0FB76C8AEB4F}"/>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FCB4FED0-8FF4-477C-2656-74D073087FE6}"/>
              </a:ext>
            </a:extLst>
          </p:cNvPr>
          <p:cNvSpPr>
            <a:spLocks noGrp="1"/>
          </p:cNvSpPr>
          <p:nvPr>
            <p:ph type="sldNum" sz="quarter" idx="12"/>
          </p:nvPr>
        </p:nvSpPr>
        <p:spPr/>
        <p:txBody>
          <a:bodyPr/>
          <a:lstStyle/>
          <a:p>
            <a:fld id="{8A7A6979-0714-4377-B894-6BE4C2D6E202}" type="slidenum">
              <a:rPr lang="en-US" smtClean="0"/>
              <a:pPr/>
              <a:t>20</a:t>
            </a:fld>
            <a:endParaRPr lang="en-US" dirty="0"/>
          </a:p>
        </p:txBody>
      </p:sp>
      <p:pic>
        <p:nvPicPr>
          <p:cNvPr id="7" name="Picture 6">
            <a:extLst>
              <a:ext uri="{FF2B5EF4-FFF2-40B4-BE49-F238E27FC236}">
                <a16:creationId xmlns:a16="http://schemas.microsoft.com/office/drawing/2014/main" id="{B4328A48-E606-1833-9775-AE168F5A0C3B}"/>
              </a:ext>
            </a:extLst>
          </p:cNvPr>
          <p:cNvPicPr>
            <a:picLocks noChangeAspect="1"/>
          </p:cNvPicPr>
          <p:nvPr/>
        </p:nvPicPr>
        <p:blipFill>
          <a:blip r:embed="rId2"/>
          <a:srcRect r="8317"/>
          <a:stretch/>
        </p:blipFill>
        <p:spPr>
          <a:xfrm>
            <a:off x="2469937" y="1000125"/>
            <a:ext cx="7744389" cy="4850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32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E379C-E215-9D7E-B76E-5A43C0924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0BDF05-7D95-9512-6921-C3D0E9FFB738}"/>
              </a:ext>
            </a:extLst>
          </p:cNvPr>
          <p:cNvSpPr>
            <a:spLocks noGrp="1"/>
          </p:cNvSpPr>
          <p:nvPr>
            <p:ph type="ctrTitle"/>
          </p:nvPr>
        </p:nvSpPr>
        <p:spPr/>
        <p:txBody>
          <a:bodyPr/>
          <a:lstStyle/>
          <a:p>
            <a:r>
              <a:rPr lang="en-US" dirty="0">
                <a:latin typeface="Franklin Gothic Book"/>
              </a:rPr>
              <a:t>ECONOMICS - GDP</a:t>
            </a:r>
            <a:endParaRPr lang="en-US" dirty="0"/>
          </a:p>
        </p:txBody>
      </p:sp>
      <p:sp>
        <p:nvSpPr>
          <p:cNvPr id="4" name="Text Placeholder 3">
            <a:extLst>
              <a:ext uri="{FF2B5EF4-FFF2-40B4-BE49-F238E27FC236}">
                <a16:creationId xmlns:a16="http://schemas.microsoft.com/office/drawing/2014/main" id="{637298AA-9CB7-8238-1BDF-32F38A6D0356}"/>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6BCD78ED-8050-2039-CB48-E990725E68AD}"/>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845597F6-5EE5-8D65-FE24-3EB4478C4932}"/>
              </a:ext>
            </a:extLst>
          </p:cNvPr>
          <p:cNvSpPr>
            <a:spLocks noGrp="1"/>
          </p:cNvSpPr>
          <p:nvPr>
            <p:ph type="sldNum" sz="quarter" idx="12"/>
          </p:nvPr>
        </p:nvSpPr>
        <p:spPr/>
        <p:txBody>
          <a:bodyPr/>
          <a:lstStyle/>
          <a:p>
            <a:fld id="{8A7A6979-0714-4377-B894-6BE4C2D6E202}" type="slidenum">
              <a:rPr lang="en-US" smtClean="0"/>
              <a:pPr/>
              <a:t>21</a:t>
            </a:fld>
            <a:endParaRPr lang="en-US" dirty="0"/>
          </a:p>
        </p:txBody>
      </p:sp>
      <p:pic>
        <p:nvPicPr>
          <p:cNvPr id="3" name="Picture 2" descr="A graph with numbers and lines&#10;&#10;AI-generated content may be incorrect.">
            <a:extLst>
              <a:ext uri="{FF2B5EF4-FFF2-40B4-BE49-F238E27FC236}">
                <a16:creationId xmlns:a16="http://schemas.microsoft.com/office/drawing/2014/main" id="{21CDF7DA-5F07-69F9-ACE3-87C91D5606F6}"/>
              </a:ext>
            </a:extLst>
          </p:cNvPr>
          <p:cNvPicPr>
            <a:picLocks noChangeAspect="1"/>
          </p:cNvPicPr>
          <p:nvPr/>
        </p:nvPicPr>
        <p:blipFill>
          <a:blip r:embed="rId2"/>
          <a:stretch>
            <a:fillRect/>
          </a:stretch>
        </p:blipFill>
        <p:spPr>
          <a:xfrm>
            <a:off x="2104158" y="1041688"/>
            <a:ext cx="8711047" cy="47192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1760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50E0E-CC16-E77E-A469-B6079C812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A85BA-56F8-5D41-8FE7-7C90E1A87A90}"/>
              </a:ext>
            </a:extLst>
          </p:cNvPr>
          <p:cNvSpPr>
            <a:spLocks noGrp="1"/>
          </p:cNvSpPr>
          <p:nvPr>
            <p:ph type="ctrTitle"/>
          </p:nvPr>
        </p:nvSpPr>
        <p:spPr/>
        <p:txBody>
          <a:bodyPr/>
          <a:lstStyle/>
          <a:p>
            <a:r>
              <a:rPr lang="en-US" dirty="0">
                <a:latin typeface="Franklin Gothic Book"/>
              </a:rPr>
              <a:t>TRADE BY CATEGORY</a:t>
            </a:r>
            <a:endParaRPr lang="en-US" dirty="0"/>
          </a:p>
        </p:txBody>
      </p:sp>
      <p:sp>
        <p:nvSpPr>
          <p:cNvPr id="4" name="Text Placeholder 3">
            <a:extLst>
              <a:ext uri="{FF2B5EF4-FFF2-40B4-BE49-F238E27FC236}">
                <a16:creationId xmlns:a16="http://schemas.microsoft.com/office/drawing/2014/main" id="{2E8B82CB-57A0-4DAF-4405-6EA38126C2CC}"/>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DA8FF557-1E01-7DD5-8600-699AB76E4B2B}"/>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DEE8C910-1436-FE04-D2E7-ACDF6EBC676F}"/>
              </a:ext>
            </a:extLst>
          </p:cNvPr>
          <p:cNvSpPr>
            <a:spLocks noGrp="1"/>
          </p:cNvSpPr>
          <p:nvPr>
            <p:ph type="sldNum" sz="quarter" idx="12"/>
          </p:nvPr>
        </p:nvSpPr>
        <p:spPr/>
        <p:txBody>
          <a:bodyPr/>
          <a:lstStyle/>
          <a:p>
            <a:fld id="{8A7A6979-0714-4377-B894-6BE4C2D6E202}" type="slidenum">
              <a:rPr lang="en-US" smtClean="0"/>
              <a:pPr/>
              <a:t>22</a:t>
            </a:fld>
            <a:endParaRPr lang="en-US" dirty="0"/>
          </a:p>
        </p:txBody>
      </p:sp>
      <p:pic>
        <p:nvPicPr>
          <p:cNvPr id="7" name="Picture 6" descr="A graph of a number of items&#10;&#10;AI-generated content may be incorrect.">
            <a:extLst>
              <a:ext uri="{FF2B5EF4-FFF2-40B4-BE49-F238E27FC236}">
                <a16:creationId xmlns:a16="http://schemas.microsoft.com/office/drawing/2014/main" id="{F37AA342-25E2-083F-CCDD-F5387314EDE5}"/>
              </a:ext>
            </a:extLst>
          </p:cNvPr>
          <p:cNvPicPr>
            <a:picLocks noChangeAspect="1"/>
          </p:cNvPicPr>
          <p:nvPr/>
        </p:nvPicPr>
        <p:blipFill>
          <a:blip r:embed="rId2"/>
          <a:stretch>
            <a:fillRect/>
          </a:stretch>
        </p:blipFill>
        <p:spPr>
          <a:xfrm>
            <a:off x="2104592" y="1020473"/>
            <a:ext cx="8973416" cy="48101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2261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A2316-BD7C-4460-85AE-C2FFCC536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F0D7B-3BAA-F32E-FC0D-0F38986D8445}"/>
              </a:ext>
            </a:extLst>
          </p:cNvPr>
          <p:cNvSpPr>
            <a:spLocks noGrp="1"/>
          </p:cNvSpPr>
          <p:nvPr>
            <p:ph type="ctrTitle"/>
          </p:nvPr>
        </p:nvSpPr>
        <p:spPr/>
        <p:txBody>
          <a:bodyPr/>
          <a:lstStyle/>
          <a:p>
            <a:r>
              <a:rPr lang="en-US" dirty="0">
                <a:latin typeface="Franklin Gothic Book"/>
              </a:rPr>
              <a:t>TRADE BY COUNTRIES</a:t>
            </a:r>
            <a:endParaRPr lang="en-US" dirty="0"/>
          </a:p>
        </p:txBody>
      </p:sp>
      <p:sp>
        <p:nvSpPr>
          <p:cNvPr id="4" name="Text Placeholder 3">
            <a:extLst>
              <a:ext uri="{FF2B5EF4-FFF2-40B4-BE49-F238E27FC236}">
                <a16:creationId xmlns:a16="http://schemas.microsoft.com/office/drawing/2014/main" id="{FD433CF8-D5E6-6EAA-5B21-B1E4D2227001}"/>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12F26920-2EED-7F28-47BC-6B205E5956A3}"/>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ACBF70E4-48B8-637D-1D99-553F64A5080D}"/>
              </a:ext>
            </a:extLst>
          </p:cNvPr>
          <p:cNvSpPr>
            <a:spLocks noGrp="1"/>
          </p:cNvSpPr>
          <p:nvPr>
            <p:ph type="sldNum" sz="quarter" idx="12"/>
          </p:nvPr>
        </p:nvSpPr>
        <p:spPr/>
        <p:txBody>
          <a:bodyPr/>
          <a:lstStyle/>
          <a:p>
            <a:fld id="{8A7A6979-0714-4377-B894-6BE4C2D6E202}" type="slidenum">
              <a:rPr lang="en-US" smtClean="0"/>
              <a:pPr/>
              <a:t>23</a:t>
            </a:fld>
            <a:endParaRPr lang="en-US" dirty="0"/>
          </a:p>
        </p:txBody>
      </p:sp>
      <p:pic>
        <p:nvPicPr>
          <p:cNvPr id="3" name="Picture 2" descr="A screenshot of a graph&#10;&#10;AI-generated content may be incorrect.">
            <a:extLst>
              <a:ext uri="{FF2B5EF4-FFF2-40B4-BE49-F238E27FC236}">
                <a16:creationId xmlns:a16="http://schemas.microsoft.com/office/drawing/2014/main" id="{9B7E901C-0652-25C5-3B37-6D1CF6F4B2BB}"/>
              </a:ext>
            </a:extLst>
          </p:cNvPr>
          <p:cNvPicPr>
            <a:picLocks noChangeAspect="1"/>
          </p:cNvPicPr>
          <p:nvPr/>
        </p:nvPicPr>
        <p:blipFill>
          <a:blip r:embed="rId2"/>
          <a:stretch>
            <a:fillRect/>
          </a:stretch>
        </p:blipFill>
        <p:spPr>
          <a:xfrm>
            <a:off x="2521324" y="1147482"/>
            <a:ext cx="8068235" cy="4563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5797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F8FC9-668A-C922-ACB7-DE58E91FA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059856-DB54-F8F9-E94D-ABE103A60737}"/>
              </a:ext>
            </a:extLst>
          </p:cNvPr>
          <p:cNvSpPr>
            <a:spLocks noGrp="1"/>
          </p:cNvSpPr>
          <p:nvPr>
            <p:ph type="ctrTitle"/>
          </p:nvPr>
        </p:nvSpPr>
        <p:spPr/>
        <p:txBody>
          <a:bodyPr/>
          <a:lstStyle/>
          <a:p>
            <a:r>
              <a:rPr lang="en-US">
                <a:latin typeface="Franklin Gothic Book"/>
              </a:rPr>
              <a:t>Climate</a:t>
            </a:r>
            <a:endParaRPr lang="en-US" dirty="0"/>
          </a:p>
        </p:txBody>
      </p:sp>
      <p:sp>
        <p:nvSpPr>
          <p:cNvPr id="4" name="Text Placeholder 3">
            <a:extLst>
              <a:ext uri="{FF2B5EF4-FFF2-40B4-BE49-F238E27FC236}">
                <a16:creationId xmlns:a16="http://schemas.microsoft.com/office/drawing/2014/main" id="{BC188B17-BA3E-4F24-8DE7-D68273FB2A32}"/>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6A58D610-DA9C-418F-25D5-4521EFFFFFEA}"/>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CC83AA90-255D-8B08-E3AA-6CBEF8FE5F13}"/>
              </a:ext>
            </a:extLst>
          </p:cNvPr>
          <p:cNvSpPr>
            <a:spLocks noGrp="1"/>
          </p:cNvSpPr>
          <p:nvPr>
            <p:ph type="sldNum" sz="quarter" idx="12"/>
          </p:nvPr>
        </p:nvSpPr>
        <p:spPr/>
        <p:txBody>
          <a:bodyPr/>
          <a:lstStyle/>
          <a:p>
            <a:fld id="{8A7A6979-0714-4377-B894-6BE4C2D6E202}" type="slidenum">
              <a:rPr lang="en-US" smtClean="0"/>
              <a:pPr/>
              <a:t>24</a:t>
            </a:fld>
            <a:endParaRPr lang="en-US" dirty="0"/>
          </a:p>
        </p:txBody>
      </p:sp>
      <p:pic>
        <p:nvPicPr>
          <p:cNvPr id="8" name="Picture 7">
            <a:extLst>
              <a:ext uri="{FF2B5EF4-FFF2-40B4-BE49-F238E27FC236}">
                <a16:creationId xmlns:a16="http://schemas.microsoft.com/office/drawing/2014/main" id="{52E3E29C-18A8-BE48-C967-40B1F50C528B}"/>
              </a:ext>
            </a:extLst>
          </p:cNvPr>
          <p:cNvPicPr>
            <a:picLocks noChangeAspect="1"/>
          </p:cNvPicPr>
          <p:nvPr/>
        </p:nvPicPr>
        <p:blipFill>
          <a:blip r:embed="rId2"/>
          <a:stretch>
            <a:fillRect/>
          </a:stretch>
        </p:blipFill>
        <p:spPr>
          <a:xfrm>
            <a:off x="3291328" y="1203659"/>
            <a:ext cx="6607965" cy="42200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7832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6BA9D-B82B-1DDD-0226-E274F9920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85DDF-CBFB-AD5D-19E9-8C599F79C808}"/>
              </a:ext>
            </a:extLst>
          </p:cNvPr>
          <p:cNvSpPr>
            <a:spLocks noGrp="1"/>
          </p:cNvSpPr>
          <p:nvPr>
            <p:ph type="ctrTitle"/>
          </p:nvPr>
        </p:nvSpPr>
        <p:spPr/>
        <p:txBody>
          <a:bodyPr/>
          <a:lstStyle/>
          <a:p>
            <a:r>
              <a:rPr lang="en-US" dirty="0">
                <a:latin typeface="Franklin Gothic Book"/>
              </a:rPr>
              <a:t>GEOGRAPHY</a:t>
            </a:r>
            <a:endParaRPr lang="en-US" dirty="0"/>
          </a:p>
        </p:txBody>
      </p:sp>
      <p:sp>
        <p:nvSpPr>
          <p:cNvPr id="4" name="Text Placeholder 3">
            <a:extLst>
              <a:ext uri="{FF2B5EF4-FFF2-40B4-BE49-F238E27FC236}">
                <a16:creationId xmlns:a16="http://schemas.microsoft.com/office/drawing/2014/main" id="{55BA1493-5935-4548-4AAE-D9E34E59BBD6}"/>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CAC59FC3-8358-6EDA-E59A-AA271A628500}"/>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1317A0CC-66AA-991E-A9D6-C01350F66C9E}"/>
              </a:ext>
            </a:extLst>
          </p:cNvPr>
          <p:cNvSpPr>
            <a:spLocks noGrp="1"/>
          </p:cNvSpPr>
          <p:nvPr>
            <p:ph type="sldNum" sz="quarter" idx="12"/>
          </p:nvPr>
        </p:nvSpPr>
        <p:spPr/>
        <p:txBody>
          <a:bodyPr/>
          <a:lstStyle/>
          <a:p>
            <a:fld id="{8A7A6979-0714-4377-B894-6BE4C2D6E202}" type="slidenum">
              <a:rPr lang="en-US" smtClean="0"/>
              <a:pPr/>
              <a:t>25</a:t>
            </a:fld>
            <a:endParaRPr lang="en-US" dirty="0"/>
          </a:p>
        </p:txBody>
      </p:sp>
      <p:pic>
        <p:nvPicPr>
          <p:cNvPr id="7" name="Picture 6" descr="A map of the united states&#10;&#10;AI-generated content may be incorrect.">
            <a:extLst>
              <a:ext uri="{FF2B5EF4-FFF2-40B4-BE49-F238E27FC236}">
                <a16:creationId xmlns:a16="http://schemas.microsoft.com/office/drawing/2014/main" id="{25E02553-0948-A37A-0C8B-47895F3EF47B}"/>
              </a:ext>
            </a:extLst>
          </p:cNvPr>
          <p:cNvPicPr>
            <a:picLocks noChangeAspect="1"/>
          </p:cNvPicPr>
          <p:nvPr/>
        </p:nvPicPr>
        <p:blipFill>
          <a:blip r:embed="rId2"/>
          <a:stretch>
            <a:fillRect/>
          </a:stretch>
        </p:blipFill>
        <p:spPr>
          <a:xfrm>
            <a:off x="2334491" y="1037122"/>
            <a:ext cx="8014855" cy="44651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34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1B295-99CF-10B6-DF3D-D267F6CCC2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1EB63-8598-5B6C-E049-D82F228143B1}"/>
              </a:ext>
            </a:extLst>
          </p:cNvPr>
          <p:cNvSpPr>
            <a:spLocks noGrp="1"/>
          </p:cNvSpPr>
          <p:nvPr>
            <p:ph type="ctrTitle"/>
          </p:nvPr>
        </p:nvSpPr>
        <p:spPr/>
        <p:txBody>
          <a:bodyPr/>
          <a:lstStyle/>
          <a:p>
            <a:r>
              <a:rPr lang="en-US" dirty="0">
                <a:latin typeface="Franklin Gothic Book"/>
              </a:rPr>
              <a:t>MILITARY – AIR POWER</a:t>
            </a:r>
            <a:endParaRPr lang="en-US" dirty="0"/>
          </a:p>
        </p:txBody>
      </p:sp>
      <p:sp>
        <p:nvSpPr>
          <p:cNvPr id="4" name="Text Placeholder 3">
            <a:extLst>
              <a:ext uri="{FF2B5EF4-FFF2-40B4-BE49-F238E27FC236}">
                <a16:creationId xmlns:a16="http://schemas.microsoft.com/office/drawing/2014/main" id="{3F6FEDF5-65A2-6B3D-3612-61425352FDC3}"/>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CDA0342B-C786-C151-8748-B58D1FC04FCE}"/>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F74B819B-6293-1E6B-14C7-9B5300833B49}"/>
              </a:ext>
            </a:extLst>
          </p:cNvPr>
          <p:cNvSpPr>
            <a:spLocks noGrp="1"/>
          </p:cNvSpPr>
          <p:nvPr>
            <p:ph type="sldNum" sz="quarter" idx="12"/>
          </p:nvPr>
        </p:nvSpPr>
        <p:spPr/>
        <p:txBody>
          <a:bodyPr/>
          <a:lstStyle/>
          <a:p>
            <a:fld id="{8A7A6979-0714-4377-B894-6BE4C2D6E202}" type="slidenum">
              <a:rPr lang="en-US" smtClean="0"/>
              <a:pPr/>
              <a:t>26</a:t>
            </a:fld>
            <a:endParaRPr lang="en-US" dirty="0"/>
          </a:p>
        </p:txBody>
      </p:sp>
      <p:pic>
        <p:nvPicPr>
          <p:cNvPr id="3" name="Picture 2" descr="A screenshot of a graph&#10;&#10;AI-generated content may be incorrect.">
            <a:extLst>
              <a:ext uri="{FF2B5EF4-FFF2-40B4-BE49-F238E27FC236}">
                <a16:creationId xmlns:a16="http://schemas.microsoft.com/office/drawing/2014/main" id="{645E22D3-1E82-5623-67FE-91E90096F9A1}"/>
              </a:ext>
            </a:extLst>
          </p:cNvPr>
          <p:cNvPicPr>
            <a:picLocks noChangeAspect="1"/>
          </p:cNvPicPr>
          <p:nvPr/>
        </p:nvPicPr>
        <p:blipFill>
          <a:blip r:embed="rId2"/>
          <a:stretch>
            <a:fillRect/>
          </a:stretch>
        </p:blipFill>
        <p:spPr>
          <a:xfrm>
            <a:off x="2181187" y="1056735"/>
            <a:ext cx="8397530" cy="47517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5282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E80CC-EAF7-B7CD-ECB4-404F84F51C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98445-EF40-443E-BD69-1AB70F62A00D}"/>
              </a:ext>
            </a:extLst>
          </p:cNvPr>
          <p:cNvSpPr>
            <a:spLocks noGrp="1"/>
          </p:cNvSpPr>
          <p:nvPr>
            <p:ph type="ctrTitle"/>
          </p:nvPr>
        </p:nvSpPr>
        <p:spPr/>
        <p:txBody>
          <a:bodyPr/>
          <a:lstStyle/>
          <a:p>
            <a:r>
              <a:rPr lang="en-US" dirty="0">
                <a:latin typeface="Franklin Gothic Book"/>
              </a:rPr>
              <a:t>MILITARY – NAVAL POWER</a:t>
            </a:r>
            <a:endParaRPr lang="en-US" dirty="0"/>
          </a:p>
        </p:txBody>
      </p:sp>
      <p:sp>
        <p:nvSpPr>
          <p:cNvPr id="4" name="Text Placeholder 3">
            <a:extLst>
              <a:ext uri="{FF2B5EF4-FFF2-40B4-BE49-F238E27FC236}">
                <a16:creationId xmlns:a16="http://schemas.microsoft.com/office/drawing/2014/main" id="{A96D2F9E-C4BA-1D3E-A815-97019594F284}"/>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801A0B6B-4DC0-B23C-DEEE-C69809400BE2}"/>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DE0CFE3C-A13C-3106-333A-7AE15843496F}"/>
              </a:ext>
            </a:extLst>
          </p:cNvPr>
          <p:cNvSpPr>
            <a:spLocks noGrp="1"/>
          </p:cNvSpPr>
          <p:nvPr>
            <p:ph type="sldNum" sz="quarter" idx="12"/>
          </p:nvPr>
        </p:nvSpPr>
        <p:spPr/>
        <p:txBody>
          <a:bodyPr/>
          <a:lstStyle/>
          <a:p>
            <a:fld id="{8A7A6979-0714-4377-B894-6BE4C2D6E202}" type="slidenum">
              <a:rPr lang="en-US" smtClean="0"/>
              <a:pPr/>
              <a:t>27</a:t>
            </a:fld>
            <a:endParaRPr lang="en-US" dirty="0"/>
          </a:p>
        </p:txBody>
      </p:sp>
      <p:pic>
        <p:nvPicPr>
          <p:cNvPr id="3" name="Picture 2" descr="A screenshot of a computer&#10;&#10;AI-generated content may be incorrect.">
            <a:extLst>
              <a:ext uri="{FF2B5EF4-FFF2-40B4-BE49-F238E27FC236}">
                <a16:creationId xmlns:a16="http://schemas.microsoft.com/office/drawing/2014/main" id="{CA4A44E7-7621-455F-72FD-847A7BA0C1E8}"/>
              </a:ext>
            </a:extLst>
          </p:cNvPr>
          <p:cNvPicPr>
            <a:picLocks noChangeAspect="1"/>
          </p:cNvPicPr>
          <p:nvPr/>
        </p:nvPicPr>
        <p:blipFill>
          <a:blip r:embed="rId2"/>
          <a:stretch>
            <a:fillRect/>
          </a:stretch>
        </p:blipFill>
        <p:spPr>
          <a:xfrm>
            <a:off x="2149415" y="954968"/>
            <a:ext cx="8698301" cy="4962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6766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DE75-B1B8-273E-D351-E0659C2AD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09DA5-AD5E-2A06-B458-276E0973810E}"/>
              </a:ext>
            </a:extLst>
          </p:cNvPr>
          <p:cNvSpPr>
            <a:spLocks noGrp="1"/>
          </p:cNvSpPr>
          <p:nvPr>
            <p:ph type="ctrTitle"/>
          </p:nvPr>
        </p:nvSpPr>
        <p:spPr/>
        <p:txBody>
          <a:bodyPr/>
          <a:lstStyle/>
          <a:p>
            <a:r>
              <a:rPr lang="en-US" dirty="0">
                <a:latin typeface="Franklin Gothic Book"/>
              </a:rPr>
              <a:t>MILITARY – LAND POWER</a:t>
            </a:r>
            <a:endParaRPr lang="en-US" dirty="0"/>
          </a:p>
        </p:txBody>
      </p:sp>
      <p:sp>
        <p:nvSpPr>
          <p:cNvPr id="4" name="Text Placeholder 3">
            <a:extLst>
              <a:ext uri="{FF2B5EF4-FFF2-40B4-BE49-F238E27FC236}">
                <a16:creationId xmlns:a16="http://schemas.microsoft.com/office/drawing/2014/main" id="{5A656413-F75E-812F-1389-CCD22107DE70}"/>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4C494FBB-4FA7-4359-831E-5B215CB994DA}"/>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8EC046E2-8A05-E493-A2D7-EAFC81EA6BE2}"/>
              </a:ext>
            </a:extLst>
          </p:cNvPr>
          <p:cNvSpPr>
            <a:spLocks noGrp="1"/>
          </p:cNvSpPr>
          <p:nvPr>
            <p:ph type="sldNum" sz="quarter" idx="12"/>
          </p:nvPr>
        </p:nvSpPr>
        <p:spPr/>
        <p:txBody>
          <a:bodyPr/>
          <a:lstStyle/>
          <a:p>
            <a:fld id="{8A7A6979-0714-4377-B894-6BE4C2D6E202}" type="slidenum">
              <a:rPr lang="en-US" smtClean="0"/>
              <a:pPr/>
              <a:t>28</a:t>
            </a:fld>
            <a:endParaRPr lang="en-US" dirty="0"/>
          </a:p>
        </p:txBody>
      </p:sp>
      <p:pic>
        <p:nvPicPr>
          <p:cNvPr id="8" name="Picture 7" descr="A screenshot of a computer&#10;&#10;AI-generated content may be incorrect.">
            <a:extLst>
              <a:ext uri="{FF2B5EF4-FFF2-40B4-BE49-F238E27FC236}">
                <a16:creationId xmlns:a16="http://schemas.microsoft.com/office/drawing/2014/main" id="{170B20A6-85D3-12B8-E738-4B2A6374E0F4}"/>
              </a:ext>
            </a:extLst>
          </p:cNvPr>
          <p:cNvPicPr>
            <a:picLocks noChangeAspect="1"/>
          </p:cNvPicPr>
          <p:nvPr/>
        </p:nvPicPr>
        <p:blipFill>
          <a:blip r:embed="rId2"/>
          <a:stretch>
            <a:fillRect/>
          </a:stretch>
        </p:blipFill>
        <p:spPr>
          <a:xfrm>
            <a:off x="6098976" y="1782792"/>
            <a:ext cx="5802500" cy="3249284"/>
          </a:xfrm>
          <a:prstGeom prst="rect">
            <a:avLst/>
          </a:prstGeom>
          <a:ln>
            <a:noFill/>
          </a:ln>
          <a:effectLst>
            <a:outerShdw blurRad="292100" dist="139700" dir="2700000" algn="tl" rotWithShape="0">
              <a:srgbClr val="333333">
                <a:alpha val="65000"/>
              </a:srgbClr>
            </a:outerShdw>
          </a:effectLst>
        </p:spPr>
      </p:pic>
      <p:pic>
        <p:nvPicPr>
          <p:cNvPr id="9" name="Picture 8" descr="A screenshot of a graph&#10;&#10;AI-generated content may be incorrect.">
            <a:extLst>
              <a:ext uri="{FF2B5EF4-FFF2-40B4-BE49-F238E27FC236}">
                <a16:creationId xmlns:a16="http://schemas.microsoft.com/office/drawing/2014/main" id="{7B24B79F-8F2F-1DD3-B4D3-5C6872B4C1DA}"/>
              </a:ext>
            </a:extLst>
          </p:cNvPr>
          <p:cNvPicPr>
            <a:picLocks noChangeAspect="1"/>
          </p:cNvPicPr>
          <p:nvPr/>
        </p:nvPicPr>
        <p:blipFill>
          <a:blip r:embed="rId3"/>
          <a:stretch>
            <a:fillRect/>
          </a:stretch>
        </p:blipFill>
        <p:spPr>
          <a:xfrm>
            <a:off x="230038" y="1781279"/>
            <a:ext cx="5628736" cy="32523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950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35092-E488-9EEF-2352-A54038995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2FF6C-FEB2-B619-E17F-482562999629}"/>
              </a:ext>
            </a:extLst>
          </p:cNvPr>
          <p:cNvSpPr>
            <a:spLocks noGrp="1"/>
          </p:cNvSpPr>
          <p:nvPr>
            <p:ph type="ctrTitle"/>
          </p:nvPr>
        </p:nvSpPr>
        <p:spPr/>
        <p:txBody>
          <a:bodyPr/>
          <a:lstStyle/>
          <a:p>
            <a:r>
              <a:rPr lang="en-US" dirty="0">
                <a:latin typeface="Franklin Gothic Book"/>
              </a:rPr>
              <a:t>MILITARY – MAN POWER</a:t>
            </a:r>
            <a:endParaRPr lang="en-US" dirty="0"/>
          </a:p>
        </p:txBody>
      </p:sp>
      <p:sp>
        <p:nvSpPr>
          <p:cNvPr id="4" name="Text Placeholder 3">
            <a:extLst>
              <a:ext uri="{FF2B5EF4-FFF2-40B4-BE49-F238E27FC236}">
                <a16:creationId xmlns:a16="http://schemas.microsoft.com/office/drawing/2014/main" id="{16AABEE0-5E5D-82C4-0F7D-7076A7C39F4C}"/>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397B7EB2-3BC0-DE47-FD36-7E456B07D3F7}"/>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110C217C-9D9C-47F1-B8A7-3D4487EA6F2C}"/>
              </a:ext>
            </a:extLst>
          </p:cNvPr>
          <p:cNvSpPr>
            <a:spLocks noGrp="1"/>
          </p:cNvSpPr>
          <p:nvPr>
            <p:ph type="sldNum" sz="quarter" idx="12"/>
          </p:nvPr>
        </p:nvSpPr>
        <p:spPr/>
        <p:txBody>
          <a:bodyPr/>
          <a:lstStyle/>
          <a:p>
            <a:fld id="{8A7A6979-0714-4377-B894-6BE4C2D6E202}" type="slidenum">
              <a:rPr lang="en-US" smtClean="0"/>
              <a:pPr/>
              <a:t>29</a:t>
            </a:fld>
            <a:endParaRPr lang="en-US" dirty="0"/>
          </a:p>
        </p:txBody>
      </p:sp>
      <p:pic>
        <p:nvPicPr>
          <p:cNvPr id="7" name="Picture 6" descr="A screenshot of a graph&#10;&#10;AI-generated content may be incorrect.">
            <a:extLst>
              <a:ext uri="{FF2B5EF4-FFF2-40B4-BE49-F238E27FC236}">
                <a16:creationId xmlns:a16="http://schemas.microsoft.com/office/drawing/2014/main" id="{98125FC0-505A-166E-4FE9-ADE05A470662}"/>
              </a:ext>
            </a:extLst>
          </p:cNvPr>
          <p:cNvPicPr>
            <a:picLocks noChangeAspect="1"/>
          </p:cNvPicPr>
          <p:nvPr/>
        </p:nvPicPr>
        <p:blipFill>
          <a:blip r:embed="rId2"/>
          <a:stretch>
            <a:fillRect/>
          </a:stretch>
        </p:blipFill>
        <p:spPr>
          <a:xfrm>
            <a:off x="1984076" y="994313"/>
            <a:ext cx="8712678" cy="4862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459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AFE88-EA2C-9523-1D75-7BDA73B18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939A8-F356-63C4-8371-CFCC391B3D2B}"/>
              </a:ext>
            </a:extLst>
          </p:cNvPr>
          <p:cNvSpPr>
            <a:spLocks noGrp="1"/>
          </p:cNvSpPr>
          <p:nvPr>
            <p:ph type="ctrTitle"/>
          </p:nvPr>
        </p:nvSpPr>
        <p:spPr>
          <a:xfrm>
            <a:off x="2107520" y="437030"/>
            <a:ext cx="7988980" cy="332399"/>
          </a:xfrm>
        </p:spPr>
        <p:txBody>
          <a:bodyPr/>
          <a:lstStyle/>
          <a:p>
            <a:r>
              <a:rPr lang="en-US" dirty="0">
                <a:latin typeface="Franklin Gothic Book"/>
              </a:rPr>
              <a:t>BUSINESS PROBLEM</a:t>
            </a:r>
            <a:endParaRPr lang="en-US" dirty="0"/>
          </a:p>
        </p:txBody>
      </p:sp>
      <p:sp>
        <p:nvSpPr>
          <p:cNvPr id="4" name="Text Placeholder 3">
            <a:extLst>
              <a:ext uri="{FF2B5EF4-FFF2-40B4-BE49-F238E27FC236}">
                <a16:creationId xmlns:a16="http://schemas.microsoft.com/office/drawing/2014/main" id="{D599694F-45D5-F000-BB17-366FADFD09C2}"/>
              </a:ext>
            </a:extLst>
          </p:cNvPr>
          <p:cNvSpPr>
            <a:spLocks noGrp="1"/>
          </p:cNvSpPr>
          <p:nvPr>
            <p:ph type="body" sz="quarter" idx="14"/>
          </p:nvPr>
        </p:nvSpPr>
        <p:spPr>
          <a:xfrm>
            <a:off x="1526979" y="3159562"/>
            <a:ext cx="3922430" cy="2879818"/>
          </a:xfrm>
        </p:spPr>
        <p:txBody>
          <a:bodyPr vert="horz" lIns="0" tIns="0" rIns="0" bIns="0" rtlCol="0" anchor="t">
            <a:normAutofit/>
          </a:bodyPr>
          <a:lstStyle/>
          <a:p>
            <a:pPr marL="0" indent="0" algn="ctr">
              <a:buNone/>
            </a:pPr>
            <a:r>
              <a:rPr lang="en-US" b="1" dirty="0">
                <a:latin typeface="Arial Nova"/>
              </a:rPr>
              <a:t>Problem Breakdown:</a:t>
            </a:r>
            <a:endParaRPr lang="en-US" dirty="0">
              <a:solidFill>
                <a:srgbClr val="000000"/>
              </a:solidFill>
              <a:latin typeface="Arial Nova"/>
            </a:endParaRPr>
          </a:p>
          <a:p>
            <a:pPr lvl="1" indent="-274320" algn="ctr">
              <a:buFont typeface="Courier New" charset="2"/>
              <a:buChar char="o"/>
            </a:pPr>
            <a:r>
              <a:rPr lang="en-US" b="1" dirty="0">
                <a:solidFill>
                  <a:srgbClr val="000000"/>
                </a:solidFill>
                <a:latin typeface="Arial Nova"/>
              </a:rPr>
              <a:t>Business Need:</a:t>
            </a:r>
            <a:r>
              <a:rPr lang="en-US" dirty="0">
                <a:solidFill>
                  <a:srgbClr val="000000"/>
                </a:solidFill>
                <a:latin typeface="Arial Nova"/>
              </a:rPr>
              <a:t> Automate country intelligence gathering to identify key defense activities.</a:t>
            </a:r>
            <a:endParaRPr lang="en-US" dirty="0"/>
          </a:p>
          <a:p>
            <a:pPr lvl="1" indent="-274320" algn="ctr">
              <a:buClr>
                <a:srgbClr val="555960"/>
              </a:buClr>
              <a:buFont typeface="Courier New" charset="2"/>
              <a:buChar char="o"/>
            </a:pPr>
            <a:r>
              <a:rPr lang="en-US" b="1" dirty="0">
                <a:solidFill>
                  <a:srgbClr val="000000"/>
                </a:solidFill>
                <a:latin typeface="Arial Nova"/>
              </a:rPr>
              <a:t>Analytics Approach:</a:t>
            </a:r>
            <a:r>
              <a:rPr lang="en-US" dirty="0">
                <a:solidFill>
                  <a:srgbClr val="000000"/>
                </a:solidFill>
                <a:latin typeface="Arial Nova"/>
              </a:rPr>
              <a:t> Leverage web scraping, dashboards, and machine learning to extract and rank relevant defense insights.</a:t>
            </a:r>
          </a:p>
          <a:p>
            <a:pPr marL="228600" lvl="1" indent="0">
              <a:buClr>
                <a:srgbClr val="555960"/>
              </a:buClr>
              <a:buNone/>
            </a:pPr>
            <a:endParaRPr lang="en-US" dirty="0">
              <a:latin typeface="Arial Nova"/>
            </a:endParaRPr>
          </a:p>
          <a:p>
            <a:endParaRPr lang="en-US" b="1" dirty="0">
              <a:solidFill>
                <a:srgbClr val="000000"/>
              </a:solidFill>
            </a:endParaRPr>
          </a:p>
          <a:p>
            <a:pPr indent="-274320"/>
            <a:endParaRPr lang="en-US" dirty="0">
              <a:solidFill>
                <a:srgbClr val="000000"/>
              </a:solidFill>
            </a:endParaRPr>
          </a:p>
          <a:p>
            <a:pPr indent="-274320"/>
            <a:endParaRPr lang="en-US" b="1" u="sng" dirty="0">
              <a:solidFill>
                <a:srgbClr val="000000"/>
              </a:solidFill>
            </a:endParaRPr>
          </a:p>
          <a:p>
            <a:pPr marL="0" indent="0">
              <a:buNone/>
            </a:pPr>
            <a:endParaRPr lang="en-US" dirty="0">
              <a:solidFill>
                <a:srgbClr val="000000"/>
              </a:solidFill>
            </a:endParaRPr>
          </a:p>
        </p:txBody>
      </p:sp>
      <p:sp>
        <p:nvSpPr>
          <p:cNvPr id="5" name="Date Placeholder 4">
            <a:extLst>
              <a:ext uri="{FF2B5EF4-FFF2-40B4-BE49-F238E27FC236}">
                <a16:creationId xmlns:a16="http://schemas.microsoft.com/office/drawing/2014/main" id="{92D1399F-70D1-22D3-E030-864DB53224DD}"/>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7A35A9E6-C29E-14E2-8455-AC8555663854}"/>
              </a:ext>
            </a:extLst>
          </p:cNvPr>
          <p:cNvSpPr>
            <a:spLocks noGrp="1"/>
          </p:cNvSpPr>
          <p:nvPr>
            <p:ph type="sldNum" sz="quarter" idx="12"/>
          </p:nvPr>
        </p:nvSpPr>
        <p:spPr/>
        <p:txBody>
          <a:bodyPr/>
          <a:lstStyle/>
          <a:p>
            <a:fld id="{8A7A6979-0714-4377-B894-6BE4C2D6E202}" type="slidenum">
              <a:rPr lang="en-US" smtClean="0"/>
              <a:pPr/>
              <a:t>3</a:t>
            </a:fld>
            <a:endParaRPr lang="en-US" dirty="0"/>
          </a:p>
        </p:txBody>
      </p:sp>
      <p:pic>
        <p:nvPicPr>
          <p:cNvPr id="7" name="Graphic 6" descr="Presentation with pie chart with solid fill">
            <a:extLst>
              <a:ext uri="{FF2B5EF4-FFF2-40B4-BE49-F238E27FC236}">
                <a16:creationId xmlns:a16="http://schemas.microsoft.com/office/drawing/2014/main" id="{D7D26E51-A30E-20C2-0918-9C13E4E80A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8425" y="1190625"/>
            <a:ext cx="1695450" cy="1752600"/>
          </a:xfrm>
          <a:prstGeom prst="rect">
            <a:avLst/>
          </a:prstGeom>
        </p:spPr>
      </p:pic>
      <p:pic>
        <p:nvPicPr>
          <p:cNvPr id="16" name="Graphic 15" descr="Tools with solid fill">
            <a:extLst>
              <a:ext uri="{FF2B5EF4-FFF2-40B4-BE49-F238E27FC236}">
                <a16:creationId xmlns:a16="http://schemas.microsoft.com/office/drawing/2014/main" id="{93004909-C8A7-27EB-E0D0-2EB898C6B9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0" y="1181100"/>
            <a:ext cx="1704975" cy="1752600"/>
          </a:xfrm>
          <a:prstGeom prst="rect">
            <a:avLst/>
          </a:prstGeom>
        </p:spPr>
      </p:pic>
      <p:sp>
        <p:nvSpPr>
          <p:cNvPr id="22" name="Text Placeholder 3">
            <a:extLst>
              <a:ext uri="{FF2B5EF4-FFF2-40B4-BE49-F238E27FC236}">
                <a16:creationId xmlns:a16="http://schemas.microsoft.com/office/drawing/2014/main" id="{5C795FA7-4AEF-9174-74FA-BDFD3980A599}"/>
              </a:ext>
            </a:extLst>
          </p:cNvPr>
          <p:cNvSpPr txBox="1">
            <a:spLocks/>
          </p:cNvSpPr>
          <p:nvPr/>
        </p:nvSpPr>
        <p:spPr>
          <a:xfrm>
            <a:off x="6413304" y="3159562"/>
            <a:ext cx="3922430" cy="2879818"/>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b="1" dirty="0">
                <a:latin typeface="Arial Nova"/>
              </a:rPr>
              <a:t>Potential Solutions?</a:t>
            </a:r>
            <a:endParaRPr lang="en-US" dirty="0">
              <a:solidFill>
                <a:srgbClr val="000000"/>
              </a:solidFill>
              <a:latin typeface="Arial Nova"/>
            </a:endParaRPr>
          </a:p>
          <a:p>
            <a:pPr lvl="1" indent="-274320" algn="ctr">
              <a:buFont typeface="Courier New" charset="2"/>
              <a:buChar char="o"/>
            </a:pPr>
            <a:r>
              <a:rPr lang="en-US" b="1" dirty="0">
                <a:solidFill>
                  <a:srgbClr val="000000"/>
                </a:solidFill>
                <a:latin typeface="Arial Nova"/>
              </a:rPr>
              <a:t>Web Scraping: </a:t>
            </a:r>
            <a:r>
              <a:rPr lang="en-US" i="1" dirty="0" err="1">
                <a:solidFill>
                  <a:srgbClr val="000000"/>
                </a:solidFill>
                <a:latin typeface="Arial Nova"/>
              </a:rPr>
              <a:t>BeautifulSoup</a:t>
            </a:r>
            <a:r>
              <a:rPr lang="en-US" i="1" dirty="0">
                <a:solidFill>
                  <a:srgbClr val="000000"/>
                </a:solidFill>
                <a:latin typeface="Arial Nova"/>
              </a:rPr>
              <a:t>, Selenium, </a:t>
            </a:r>
            <a:r>
              <a:rPr lang="en-US" dirty="0">
                <a:solidFill>
                  <a:srgbClr val="000000"/>
                </a:solidFill>
                <a:latin typeface="Arial Nova"/>
              </a:rPr>
              <a:t>or </a:t>
            </a:r>
            <a:r>
              <a:rPr lang="en-US" i="1" dirty="0">
                <a:solidFill>
                  <a:srgbClr val="000000"/>
                </a:solidFill>
                <a:latin typeface="Arial Nova"/>
              </a:rPr>
              <a:t>Microsoft's Power Automate</a:t>
            </a:r>
            <a:endParaRPr lang="en-US" dirty="0">
              <a:solidFill>
                <a:srgbClr val="000000"/>
              </a:solidFill>
              <a:latin typeface="Arial Nova"/>
            </a:endParaRPr>
          </a:p>
          <a:p>
            <a:pPr lvl="1" indent="-274320" algn="ctr">
              <a:buClr>
                <a:srgbClr val="555960"/>
              </a:buClr>
              <a:buFont typeface="Courier New" charset="2"/>
              <a:buChar char="o"/>
            </a:pPr>
            <a:r>
              <a:rPr lang="en-US" b="1" dirty="0">
                <a:solidFill>
                  <a:srgbClr val="000000"/>
                </a:solidFill>
                <a:latin typeface="Arial Nova"/>
              </a:rPr>
              <a:t>Visualization: </a:t>
            </a:r>
            <a:r>
              <a:rPr lang="en-US" i="1" err="1">
                <a:solidFill>
                  <a:srgbClr val="000000"/>
                </a:solidFill>
                <a:latin typeface="Arial Nova"/>
              </a:rPr>
              <a:t>PowerBI</a:t>
            </a:r>
            <a:r>
              <a:rPr lang="en-US" i="1" dirty="0">
                <a:solidFill>
                  <a:srgbClr val="000000"/>
                </a:solidFill>
                <a:latin typeface="Arial Nova"/>
              </a:rPr>
              <a:t> </a:t>
            </a:r>
            <a:r>
              <a:rPr lang="en-US" dirty="0">
                <a:solidFill>
                  <a:srgbClr val="000000"/>
                </a:solidFill>
                <a:latin typeface="Arial Nova"/>
              </a:rPr>
              <a:t>or </a:t>
            </a:r>
            <a:r>
              <a:rPr lang="en-US" i="1" dirty="0">
                <a:solidFill>
                  <a:srgbClr val="000000"/>
                </a:solidFill>
                <a:latin typeface="Arial Nova"/>
              </a:rPr>
              <a:t>Tableau </a:t>
            </a:r>
            <a:r>
              <a:rPr lang="en-US" dirty="0">
                <a:solidFill>
                  <a:srgbClr val="000000"/>
                </a:solidFill>
                <a:latin typeface="Arial Nova"/>
              </a:rPr>
              <a:t>for dashboards that can be converted to </a:t>
            </a:r>
            <a:r>
              <a:rPr lang="en-US">
                <a:solidFill>
                  <a:srgbClr val="000000"/>
                </a:solidFill>
                <a:latin typeface="Arial Nova"/>
              </a:rPr>
              <a:t>PPT.</a:t>
            </a:r>
            <a:endParaRPr lang="en-US" b="1" dirty="0">
              <a:solidFill>
                <a:srgbClr val="000000"/>
              </a:solidFill>
              <a:latin typeface="Arial Nova"/>
            </a:endParaRPr>
          </a:p>
          <a:p>
            <a:pPr lvl="1" indent="-274320" algn="ctr">
              <a:buClr>
                <a:srgbClr val="555960"/>
              </a:buClr>
              <a:buFont typeface="Courier New" charset="2"/>
              <a:buChar char="o"/>
            </a:pPr>
            <a:r>
              <a:rPr lang="en-US" b="1" dirty="0">
                <a:solidFill>
                  <a:srgbClr val="000000"/>
                </a:solidFill>
                <a:latin typeface="Arial Nova"/>
              </a:rPr>
              <a:t>ML Approach: </a:t>
            </a:r>
            <a:r>
              <a:rPr lang="en-US" dirty="0">
                <a:solidFill>
                  <a:srgbClr val="000000"/>
                </a:solidFill>
                <a:latin typeface="Arial Nova"/>
              </a:rPr>
              <a:t>Sentiment analysis for more in depth insights</a:t>
            </a:r>
          </a:p>
          <a:p>
            <a:pPr marL="228600" lvl="1" indent="0">
              <a:buClr>
                <a:srgbClr val="555960"/>
              </a:buClr>
              <a:buFont typeface="Arial" panose="020B0604020202020204" pitchFamily="34" charset="0"/>
              <a:buNone/>
            </a:pPr>
            <a:endParaRPr lang="en-US" dirty="0">
              <a:latin typeface="Arial Nova"/>
            </a:endParaRPr>
          </a:p>
          <a:p>
            <a:endParaRPr lang="en-US" b="1" dirty="0">
              <a:solidFill>
                <a:srgbClr val="000000"/>
              </a:solidFill>
            </a:endParaRPr>
          </a:p>
          <a:p>
            <a:endParaRPr lang="en-US" dirty="0">
              <a:solidFill>
                <a:srgbClr val="000000"/>
              </a:solidFill>
            </a:endParaRPr>
          </a:p>
          <a:p>
            <a:endParaRPr lang="en-US" b="1" u="sng" dirty="0">
              <a:solidFill>
                <a:srgbClr val="000000"/>
              </a:solidFill>
            </a:endParaRPr>
          </a:p>
          <a:p>
            <a:pPr marL="0" indent="0">
              <a:buFont typeface="Wingdings" charset="2"/>
              <a:buNone/>
            </a:pPr>
            <a:endParaRPr lang="en-US" dirty="0">
              <a:solidFill>
                <a:srgbClr val="000000"/>
              </a:solidFill>
            </a:endParaRPr>
          </a:p>
        </p:txBody>
      </p:sp>
    </p:spTree>
    <p:extLst>
      <p:ext uri="{BB962C8B-B14F-4D97-AF65-F5344CB8AC3E}">
        <p14:creationId xmlns:p14="http://schemas.microsoft.com/office/powerpoint/2010/main" val="2808735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8EDF4-C938-30F6-314C-489A9AB92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9E0E6-4F62-4313-487D-B940658597AF}"/>
              </a:ext>
            </a:extLst>
          </p:cNvPr>
          <p:cNvSpPr>
            <a:spLocks noGrp="1"/>
          </p:cNvSpPr>
          <p:nvPr>
            <p:ph type="ctrTitle"/>
          </p:nvPr>
        </p:nvSpPr>
        <p:spPr/>
        <p:txBody>
          <a:bodyPr/>
          <a:lstStyle/>
          <a:p>
            <a:r>
              <a:rPr lang="en-US">
                <a:latin typeface="Franklin Gothic Book"/>
              </a:rPr>
              <a:t>Part 2- </a:t>
            </a:r>
            <a:r>
              <a:rPr lang="en-US" dirty="0">
                <a:latin typeface="Franklin Gothic Book"/>
              </a:rPr>
              <a:t>DEFENSE ARTICLE ANALYSIS</a:t>
            </a:r>
            <a:endParaRPr lang="en-US" dirty="0"/>
          </a:p>
        </p:txBody>
      </p:sp>
      <p:sp>
        <p:nvSpPr>
          <p:cNvPr id="4" name="Text Placeholder 3">
            <a:extLst>
              <a:ext uri="{FF2B5EF4-FFF2-40B4-BE49-F238E27FC236}">
                <a16:creationId xmlns:a16="http://schemas.microsoft.com/office/drawing/2014/main" id="{479E9EC8-19F4-60A0-EE88-F96FB95E0E09}"/>
              </a:ext>
            </a:extLst>
          </p:cNvPr>
          <p:cNvSpPr>
            <a:spLocks noGrp="1"/>
          </p:cNvSpPr>
          <p:nvPr>
            <p:ph type="body" sz="quarter" idx="14"/>
          </p:nvPr>
        </p:nvSpPr>
        <p:spPr>
          <a:xfrm>
            <a:off x="1836822" y="1205816"/>
            <a:ext cx="9007659" cy="4123110"/>
          </a:xfrm>
        </p:spPr>
        <p:txBody>
          <a:bodyPr vert="horz" lIns="0" tIns="0" rIns="0" bIns="0" rtlCol="0" anchor="t">
            <a:normAutofit/>
          </a:bodyPr>
          <a:lstStyle/>
          <a:p>
            <a:pPr marL="0" indent="0">
              <a:buNone/>
            </a:pPr>
            <a:endParaRPr lang="en-US" b="1" u="sng" dirty="0">
              <a:solidFill>
                <a:srgbClr val="000000"/>
              </a:solidFill>
              <a:latin typeface="Franklin Gothic Book"/>
            </a:endParaRPr>
          </a:p>
          <a:p>
            <a:pPr marL="0" indent="0">
              <a:buNone/>
            </a:pPr>
            <a:endParaRPr lang="en-US" dirty="0"/>
          </a:p>
        </p:txBody>
      </p:sp>
      <p:sp>
        <p:nvSpPr>
          <p:cNvPr id="5" name="Date Placeholder 4">
            <a:extLst>
              <a:ext uri="{FF2B5EF4-FFF2-40B4-BE49-F238E27FC236}">
                <a16:creationId xmlns:a16="http://schemas.microsoft.com/office/drawing/2014/main" id="{3979103C-D027-F953-E341-AD22F2C66F8E}"/>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6EC88F52-A85C-A2D5-16A8-E2CED3A3B872}"/>
              </a:ext>
            </a:extLst>
          </p:cNvPr>
          <p:cNvSpPr>
            <a:spLocks noGrp="1"/>
          </p:cNvSpPr>
          <p:nvPr>
            <p:ph type="sldNum" sz="quarter" idx="12"/>
          </p:nvPr>
        </p:nvSpPr>
        <p:spPr/>
        <p:txBody>
          <a:bodyPr/>
          <a:lstStyle/>
          <a:p>
            <a:fld id="{8A7A6979-0714-4377-B894-6BE4C2D6E202}" type="slidenum">
              <a:rPr lang="en-US" smtClean="0"/>
              <a:pPr/>
              <a:t>30</a:t>
            </a:fld>
            <a:endParaRPr lang="en-US" dirty="0"/>
          </a:p>
        </p:txBody>
      </p:sp>
      <p:pic>
        <p:nvPicPr>
          <p:cNvPr id="3" name="Picture 2" descr="A screenshot of a computer&#10;&#10;AI-generated content may be incorrect.">
            <a:extLst>
              <a:ext uri="{FF2B5EF4-FFF2-40B4-BE49-F238E27FC236}">
                <a16:creationId xmlns:a16="http://schemas.microsoft.com/office/drawing/2014/main" id="{402574C7-8EFA-52ED-E802-60A94FF91497}"/>
              </a:ext>
            </a:extLst>
          </p:cNvPr>
          <p:cNvPicPr>
            <a:picLocks noChangeAspect="1"/>
          </p:cNvPicPr>
          <p:nvPr/>
        </p:nvPicPr>
        <p:blipFill>
          <a:blip r:embed="rId2"/>
          <a:stretch>
            <a:fillRect/>
          </a:stretch>
        </p:blipFill>
        <p:spPr>
          <a:xfrm>
            <a:off x="2218764" y="1017495"/>
            <a:ext cx="8628531" cy="4823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3594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6ABD-81BC-E4EC-B967-F161C11EE376}"/>
              </a:ext>
            </a:extLst>
          </p:cNvPr>
          <p:cNvSpPr>
            <a:spLocks noGrp="1"/>
          </p:cNvSpPr>
          <p:nvPr>
            <p:ph type="ctrTitle"/>
          </p:nvPr>
        </p:nvSpPr>
        <p:spPr/>
        <p:txBody>
          <a:bodyPr/>
          <a:lstStyle/>
          <a:p>
            <a:r>
              <a:rPr lang="en-US" dirty="0">
                <a:latin typeface="Franklin Gothic Book"/>
              </a:rPr>
              <a:t>Overview of Libraries &amp; Functions Used</a:t>
            </a:r>
          </a:p>
        </p:txBody>
      </p:sp>
      <p:sp>
        <p:nvSpPr>
          <p:cNvPr id="3" name="Subtitle 2">
            <a:extLst>
              <a:ext uri="{FF2B5EF4-FFF2-40B4-BE49-F238E27FC236}">
                <a16:creationId xmlns:a16="http://schemas.microsoft.com/office/drawing/2014/main" id="{DC8FA9C2-F7CC-91C0-D530-CD2503032FFC}"/>
              </a:ext>
            </a:extLst>
          </p:cNvPr>
          <p:cNvSpPr>
            <a:spLocks noGrp="1"/>
          </p:cNvSpPr>
          <p:nvPr>
            <p:ph type="subTitle" idx="1"/>
          </p:nvPr>
        </p:nvSpPr>
        <p:spPr>
          <a:xfrm>
            <a:off x="2097993" y="1049892"/>
            <a:ext cx="7988982" cy="276999"/>
          </a:xfrm>
        </p:spPr>
        <p:txBody>
          <a:bodyPr/>
          <a:lstStyle/>
          <a:p>
            <a:r>
              <a:rPr lang="en-US" b="0" dirty="0"/>
              <a:t>Libraries Used</a:t>
            </a:r>
            <a:endParaRPr lang="en-US"/>
          </a:p>
        </p:txBody>
      </p:sp>
      <p:sp>
        <p:nvSpPr>
          <p:cNvPr id="4" name="Text Placeholder 3">
            <a:extLst>
              <a:ext uri="{FF2B5EF4-FFF2-40B4-BE49-F238E27FC236}">
                <a16:creationId xmlns:a16="http://schemas.microsoft.com/office/drawing/2014/main" id="{54F619F7-2C7C-8FC3-472E-55D7B37D1DF6}"/>
              </a:ext>
            </a:extLst>
          </p:cNvPr>
          <p:cNvSpPr>
            <a:spLocks noGrp="1"/>
          </p:cNvSpPr>
          <p:nvPr>
            <p:ph type="body" sz="quarter" idx="14"/>
          </p:nvPr>
        </p:nvSpPr>
        <p:spPr>
          <a:xfrm>
            <a:off x="2104081" y="1479239"/>
            <a:ext cx="7413625" cy="1554162"/>
          </a:xfrm>
        </p:spPr>
        <p:txBody>
          <a:bodyPr vert="horz" lIns="0" tIns="0" rIns="0" bIns="0" rtlCol="0" anchor="t">
            <a:normAutofit lnSpcReduction="10000"/>
          </a:bodyPr>
          <a:lstStyle/>
          <a:p>
            <a:r>
              <a:rPr lang="en-US" sz="1400" dirty="0">
                <a:latin typeface="Franklin Gothic Book"/>
              </a:rPr>
              <a:t> </a:t>
            </a:r>
            <a:r>
              <a:rPr lang="en-US" sz="1400" b="1" dirty="0">
                <a:latin typeface="Franklin Gothic Book"/>
              </a:rPr>
              <a:t>Web Scraping &amp; Data Retrieval:</a:t>
            </a:r>
            <a:r>
              <a:rPr lang="en-US" sz="1400" dirty="0">
                <a:latin typeface="Franklin Gothic Book"/>
              </a:rPr>
              <a:t> requests, </a:t>
            </a:r>
            <a:r>
              <a:rPr lang="en-US" sz="1400" dirty="0" err="1">
                <a:latin typeface="Franklin Gothic Book"/>
              </a:rPr>
              <a:t>BeautifulSoup</a:t>
            </a:r>
            <a:r>
              <a:rPr lang="en-US" sz="1400" dirty="0">
                <a:latin typeface="Franklin Gothic Book"/>
              </a:rPr>
              <a:t>, newspaper3k, </a:t>
            </a:r>
            <a:r>
              <a:rPr lang="en-US" sz="1400" dirty="0" err="1">
                <a:latin typeface="Franklin Gothic Book"/>
              </a:rPr>
              <a:t>serpapi</a:t>
            </a:r>
            <a:endParaRPr lang="en-US" sz="1400" dirty="0">
              <a:latin typeface="Franklin Gothic Book"/>
            </a:endParaRPr>
          </a:p>
          <a:p>
            <a:pPr marL="0" indent="0">
              <a:buNone/>
            </a:pPr>
            <a:endParaRPr lang="en-US" sz="1400" dirty="0">
              <a:latin typeface="Franklin Gothic Book"/>
            </a:endParaRPr>
          </a:p>
          <a:p>
            <a:r>
              <a:rPr lang="en-US" sz="1400" b="1" dirty="0">
                <a:latin typeface="Franklin Gothic Book"/>
              </a:rPr>
              <a:t>Natural Language Processing:</a:t>
            </a:r>
            <a:r>
              <a:rPr lang="en-US" sz="1400" dirty="0">
                <a:latin typeface="Franklin Gothic Book"/>
              </a:rPr>
              <a:t> </a:t>
            </a:r>
            <a:r>
              <a:rPr lang="en-US" sz="1400" err="1">
                <a:latin typeface="Franklin Gothic Book"/>
              </a:rPr>
              <a:t>nltk</a:t>
            </a:r>
            <a:r>
              <a:rPr lang="en-US" sz="1400" dirty="0">
                <a:latin typeface="Franklin Gothic Book"/>
              </a:rPr>
              <a:t>, transformers, VADER, </a:t>
            </a:r>
            <a:r>
              <a:rPr lang="en-US" sz="1400" err="1">
                <a:latin typeface="Franklin Gothic Book"/>
              </a:rPr>
              <a:t>sumy</a:t>
            </a:r>
            <a:r>
              <a:rPr lang="en-US" sz="1400" dirty="0">
                <a:latin typeface="Franklin Gothic Book"/>
              </a:rPr>
              <a:t>, re</a:t>
            </a:r>
          </a:p>
          <a:p>
            <a:pPr marL="0" indent="0">
              <a:buNone/>
            </a:pPr>
            <a:endParaRPr lang="en-US" sz="1400" dirty="0">
              <a:latin typeface="Franklin Gothic Book"/>
            </a:endParaRPr>
          </a:p>
          <a:p>
            <a:r>
              <a:rPr lang="en-US" sz="1400" b="1" dirty="0">
                <a:latin typeface="Franklin Gothic Book"/>
              </a:rPr>
              <a:t>Data Processing &amp; ML:</a:t>
            </a:r>
            <a:r>
              <a:rPr lang="en-US" sz="1400" dirty="0">
                <a:latin typeface="Franklin Gothic Book"/>
              </a:rPr>
              <a:t> pandas, </a:t>
            </a:r>
            <a:r>
              <a:rPr lang="en-US" sz="1400" err="1">
                <a:latin typeface="Franklin Gothic Book"/>
              </a:rPr>
              <a:t>numpy</a:t>
            </a:r>
            <a:r>
              <a:rPr lang="en-US" sz="1400" dirty="0">
                <a:latin typeface="Franklin Gothic Book"/>
              </a:rPr>
              <a:t>, scikit-learn (</a:t>
            </a:r>
            <a:r>
              <a:rPr lang="en-US" sz="1400" err="1">
                <a:latin typeface="Franklin Gothic Book"/>
              </a:rPr>
              <a:t>TfidfVectorizer</a:t>
            </a:r>
            <a:r>
              <a:rPr lang="en-US" sz="1400" dirty="0">
                <a:latin typeface="Franklin Gothic Book"/>
              </a:rPr>
              <a:t>)</a:t>
            </a:r>
          </a:p>
          <a:p>
            <a:pPr marL="0" indent="0">
              <a:buNone/>
            </a:pPr>
            <a:endParaRPr lang="en-US" sz="1400" dirty="0">
              <a:latin typeface="Franklin Gothic Book"/>
            </a:endParaRPr>
          </a:p>
          <a:p>
            <a:r>
              <a:rPr lang="en-US" sz="1400" dirty="0">
                <a:latin typeface="Franklin Gothic Book"/>
              </a:rPr>
              <a:t>Will require an API key for google scraping which is free for the most part but if multiple pulls per day are needed it costs around 150USD per month for 15000</a:t>
            </a:r>
          </a:p>
          <a:p>
            <a:endParaRPr lang="en-US" sz="1400" dirty="0">
              <a:latin typeface="Franklin Gothic Book"/>
            </a:endParaRPr>
          </a:p>
          <a:p>
            <a:endParaRPr lang="en-US" sz="1400" dirty="0">
              <a:latin typeface="Franklin Gothic Book"/>
            </a:endParaRPr>
          </a:p>
        </p:txBody>
      </p:sp>
      <p:sp>
        <p:nvSpPr>
          <p:cNvPr id="5" name="Date Placeholder 4">
            <a:extLst>
              <a:ext uri="{FF2B5EF4-FFF2-40B4-BE49-F238E27FC236}">
                <a16:creationId xmlns:a16="http://schemas.microsoft.com/office/drawing/2014/main" id="{CC6C381D-4C6B-5761-5E72-59AC9D4CCFA0}"/>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EEDC3EA3-6376-001F-E1AF-0F042501999A}"/>
              </a:ext>
            </a:extLst>
          </p:cNvPr>
          <p:cNvSpPr>
            <a:spLocks noGrp="1"/>
          </p:cNvSpPr>
          <p:nvPr>
            <p:ph type="sldNum" sz="quarter" idx="12"/>
          </p:nvPr>
        </p:nvSpPr>
        <p:spPr/>
        <p:txBody>
          <a:bodyPr/>
          <a:lstStyle/>
          <a:p>
            <a:fld id="{8A7A6979-0714-4377-B894-6BE4C2D6E202}" type="slidenum">
              <a:rPr lang="en-US" smtClean="0"/>
              <a:pPr/>
              <a:t>31</a:t>
            </a:fld>
            <a:endParaRPr lang="en-US" dirty="0"/>
          </a:p>
        </p:txBody>
      </p:sp>
      <p:sp>
        <p:nvSpPr>
          <p:cNvPr id="8" name="Subtitle 2">
            <a:extLst>
              <a:ext uri="{FF2B5EF4-FFF2-40B4-BE49-F238E27FC236}">
                <a16:creationId xmlns:a16="http://schemas.microsoft.com/office/drawing/2014/main" id="{9BF29FDC-1455-2B61-BD1B-DF2916A8D48C}"/>
              </a:ext>
            </a:extLst>
          </p:cNvPr>
          <p:cNvSpPr txBox="1">
            <a:spLocks/>
          </p:cNvSpPr>
          <p:nvPr/>
        </p:nvSpPr>
        <p:spPr>
          <a:xfrm>
            <a:off x="2097993" y="3154917"/>
            <a:ext cx="7988982"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b="0" dirty="0">
                <a:latin typeface="Franklin Gothic Book"/>
              </a:rPr>
              <a:t>Key Functions &amp; Their Role</a:t>
            </a:r>
            <a:endParaRPr lang="en-US" dirty="0"/>
          </a:p>
        </p:txBody>
      </p:sp>
      <p:sp>
        <p:nvSpPr>
          <p:cNvPr id="10" name="Text Placeholder 3">
            <a:extLst>
              <a:ext uri="{FF2B5EF4-FFF2-40B4-BE49-F238E27FC236}">
                <a16:creationId xmlns:a16="http://schemas.microsoft.com/office/drawing/2014/main" id="{E4C89DF4-03FC-4E93-758A-81ED16967AE6}"/>
              </a:ext>
            </a:extLst>
          </p:cNvPr>
          <p:cNvSpPr txBox="1">
            <a:spLocks/>
          </p:cNvSpPr>
          <p:nvPr/>
        </p:nvSpPr>
        <p:spPr>
          <a:xfrm>
            <a:off x="2094556" y="3641414"/>
            <a:ext cx="7423150" cy="2020887"/>
          </a:xfrm>
          <a:prstGeom prst="rect">
            <a:avLst/>
          </a:prstGeom>
        </p:spPr>
        <p:txBody>
          <a:bodyPr vert="horz" lIns="0" tIns="0" rIns="0" bIns="0" rtlCol="0" anchor="t">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400" b="1" dirty="0">
                <a:latin typeface="Franklin Gothic Book"/>
              </a:rPr>
              <a:t>Data Collection: </a:t>
            </a:r>
            <a:r>
              <a:rPr lang="en-US" sz="1400" err="1">
                <a:latin typeface="Franklin Gothic Book"/>
              </a:rPr>
              <a:t>fetch_page</a:t>
            </a:r>
            <a:r>
              <a:rPr lang="en-US" sz="1400" dirty="0">
                <a:latin typeface="Franklin Gothic Book"/>
              </a:rPr>
              <a:t>(), </a:t>
            </a:r>
            <a:r>
              <a:rPr lang="en-US" sz="1400" err="1">
                <a:latin typeface="Franklin Gothic Book"/>
              </a:rPr>
              <a:t>scrape_articles</a:t>
            </a:r>
            <a:r>
              <a:rPr lang="en-US" sz="1400" dirty="0">
                <a:latin typeface="Franklin Gothic Book"/>
              </a:rPr>
              <a:t>(), </a:t>
            </a:r>
            <a:r>
              <a:rPr lang="en-US" sz="1400" err="1">
                <a:latin typeface="Franklin Gothic Book"/>
              </a:rPr>
              <a:t>search_google_articles</a:t>
            </a:r>
            <a:r>
              <a:rPr lang="en-US" sz="1400" dirty="0">
                <a:latin typeface="Franklin Gothic Book"/>
              </a:rPr>
              <a:t>() – Ensures automated &amp; diverse data collection.</a:t>
            </a:r>
            <a:endParaRPr lang="en-US" sz="1400"/>
          </a:p>
          <a:p>
            <a:r>
              <a:rPr lang="en-US" sz="1400" b="1" dirty="0">
                <a:latin typeface="Franklin Gothic Book"/>
              </a:rPr>
              <a:t>Text Processing:</a:t>
            </a:r>
            <a:r>
              <a:rPr lang="en-US" sz="1400" dirty="0">
                <a:latin typeface="Franklin Gothic Book"/>
              </a:rPr>
              <a:t> </a:t>
            </a:r>
            <a:r>
              <a:rPr lang="en-US" sz="1400" err="1">
                <a:latin typeface="Franklin Gothic Book"/>
              </a:rPr>
              <a:t>clean_text</a:t>
            </a:r>
            <a:r>
              <a:rPr lang="en-US" sz="1400" dirty="0">
                <a:latin typeface="Franklin Gothic Book"/>
              </a:rPr>
              <a:t>(), </a:t>
            </a:r>
            <a:r>
              <a:rPr lang="en-US" sz="1400" err="1">
                <a:latin typeface="Franklin Gothic Book"/>
              </a:rPr>
              <a:t>extract_article_content</a:t>
            </a:r>
            <a:r>
              <a:rPr lang="en-US" sz="1400" dirty="0">
                <a:latin typeface="Franklin Gothic Book"/>
              </a:rPr>
              <a:t>(), </a:t>
            </a:r>
            <a:r>
              <a:rPr lang="en-US" sz="1400" err="1">
                <a:latin typeface="Franklin Gothic Book"/>
              </a:rPr>
              <a:t>summarize_article</a:t>
            </a:r>
            <a:r>
              <a:rPr lang="en-US" sz="1400" dirty="0">
                <a:latin typeface="Franklin Gothic Book"/>
              </a:rPr>
              <a:t>() – Prepares clean, structured text.</a:t>
            </a:r>
            <a:endParaRPr lang="en-US" sz="1400"/>
          </a:p>
          <a:p>
            <a:r>
              <a:rPr lang="en-US" sz="1400" b="1" dirty="0">
                <a:latin typeface="Franklin Gothic Book"/>
              </a:rPr>
              <a:t>Sentiment &amp; Stance Analysis:</a:t>
            </a:r>
            <a:r>
              <a:rPr lang="en-US" sz="1400" dirty="0">
                <a:latin typeface="Franklin Gothic Book"/>
              </a:rPr>
              <a:t> </a:t>
            </a:r>
            <a:r>
              <a:rPr lang="en-US" sz="1400" err="1">
                <a:latin typeface="Franklin Gothic Book"/>
              </a:rPr>
              <a:t>analyze_sentiment</a:t>
            </a:r>
            <a:r>
              <a:rPr lang="en-US" sz="1400" dirty="0">
                <a:latin typeface="Franklin Gothic Book"/>
              </a:rPr>
              <a:t>(), </a:t>
            </a:r>
            <a:r>
              <a:rPr lang="en-US" sz="1400" err="1">
                <a:latin typeface="Franklin Gothic Book"/>
              </a:rPr>
              <a:t>analyze_stance</a:t>
            </a:r>
            <a:r>
              <a:rPr lang="en-US" sz="1400" dirty="0">
                <a:latin typeface="Franklin Gothic Book"/>
              </a:rPr>
              <a:t>() – Determines tone &amp; positioning of articles.</a:t>
            </a:r>
            <a:endParaRPr lang="en-US" sz="1400"/>
          </a:p>
          <a:p>
            <a:r>
              <a:rPr lang="en-US" sz="1400" b="1" dirty="0">
                <a:latin typeface="Franklin Gothic Book"/>
              </a:rPr>
              <a:t>Categorization &amp; Country Mapping:</a:t>
            </a:r>
            <a:r>
              <a:rPr lang="en-US" sz="1400" dirty="0">
                <a:latin typeface="Franklin Gothic Book"/>
              </a:rPr>
              <a:t> </a:t>
            </a:r>
            <a:r>
              <a:rPr lang="en-US" sz="1400" err="1">
                <a:latin typeface="Franklin Gothic Book"/>
              </a:rPr>
              <a:t>classify_category</a:t>
            </a:r>
            <a:r>
              <a:rPr lang="en-US" sz="1400" dirty="0">
                <a:latin typeface="Franklin Gothic Book"/>
              </a:rPr>
              <a:t>(), </a:t>
            </a:r>
            <a:r>
              <a:rPr lang="en-US" sz="1400" err="1">
                <a:latin typeface="Franklin Gothic Book"/>
              </a:rPr>
              <a:t>identify_country</a:t>
            </a:r>
            <a:r>
              <a:rPr lang="en-US" sz="1400" dirty="0">
                <a:latin typeface="Franklin Gothic Book"/>
              </a:rPr>
              <a:t>() – Segments articles by relevance.</a:t>
            </a:r>
            <a:endParaRPr lang="en-US" sz="1400" dirty="0"/>
          </a:p>
        </p:txBody>
      </p:sp>
    </p:spTree>
    <p:extLst>
      <p:ext uri="{BB962C8B-B14F-4D97-AF65-F5344CB8AC3E}">
        <p14:creationId xmlns:p14="http://schemas.microsoft.com/office/powerpoint/2010/main" val="2705421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98C1-C5C5-EC83-51A5-3948ADA4D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705AB3-960E-F60C-5921-9A130D4DB941}"/>
              </a:ext>
            </a:extLst>
          </p:cNvPr>
          <p:cNvSpPr>
            <a:spLocks noGrp="1"/>
          </p:cNvSpPr>
          <p:nvPr>
            <p:ph type="ctrTitle"/>
          </p:nvPr>
        </p:nvSpPr>
        <p:spPr/>
        <p:txBody>
          <a:bodyPr/>
          <a:lstStyle/>
          <a:p>
            <a:r>
              <a:rPr lang="en-US" dirty="0">
                <a:latin typeface="Franklin Gothic Book"/>
              </a:rPr>
              <a:t>Ranking and Importance Scoring</a:t>
            </a:r>
            <a:endParaRPr lang="en-US"/>
          </a:p>
        </p:txBody>
      </p:sp>
      <p:sp>
        <p:nvSpPr>
          <p:cNvPr id="3" name="Subtitle 2">
            <a:extLst>
              <a:ext uri="{FF2B5EF4-FFF2-40B4-BE49-F238E27FC236}">
                <a16:creationId xmlns:a16="http://schemas.microsoft.com/office/drawing/2014/main" id="{309AA876-D563-0E93-DCA0-2286E852CEBE}"/>
              </a:ext>
            </a:extLst>
          </p:cNvPr>
          <p:cNvSpPr>
            <a:spLocks noGrp="1"/>
          </p:cNvSpPr>
          <p:nvPr>
            <p:ph type="subTitle" idx="1"/>
          </p:nvPr>
        </p:nvSpPr>
        <p:spPr>
          <a:xfrm>
            <a:off x="2097749" y="983705"/>
            <a:ext cx="7988982" cy="276999"/>
          </a:xfrm>
        </p:spPr>
        <p:txBody>
          <a:bodyPr/>
          <a:lstStyle/>
          <a:p>
            <a:r>
              <a:rPr lang="en-US" b="0" dirty="0">
                <a:latin typeface="Franklin Gothic Book"/>
              </a:rPr>
              <a:t>Ranking Method: TF-IDF</a:t>
            </a:r>
            <a:endParaRPr lang="en-US">
              <a:latin typeface="Franklin Gothic Book"/>
            </a:endParaRPr>
          </a:p>
        </p:txBody>
      </p:sp>
      <p:sp>
        <p:nvSpPr>
          <p:cNvPr id="4" name="Text Placeholder 3">
            <a:extLst>
              <a:ext uri="{FF2B5EF4-FFF2-40B4-BE49-F238E27FC236}">
                <a16:creationId xmlns:a16="http://schemas.microsoft.com/office/drawing/2014/main" id="{24FFF9C8-B647-728E-ED02-3C856ACFF8E9}"/>
              </a:ext>
            </a:extLst>
          </p:cNvPr>
          <p:cNvSpPr>
            <a:spLocks noGrp="1"/>
          </p:cNvSpPr>
          <p:nvPr>
            <p:ph type="body" sz="quarter" idx="14"/>
          </p:nvPr>
        </p:nvSpPr>
        <p:spPr>
          <a:xfrm>
            <a:off x="2099441" y="1253081"/>
            <a:ext cx="7366000" cy="3411537"/>
          </a:xfrm>
        </p:spPr>
        <p:txBody>
          <a:bodyPr vert="horz" lIns="0" tIns="0" rIns="0" bIns="0" rtlCol="0" anchor="t">
            <a:noAutofit/>
          </a:bodyPr>
          <a:lstStyle/>
          <a:p>
            <a:pPr marL="0" indent="0">
              <a:buNone/>
            </a:pPr>
            <a:r>
              <a:rPr lang="en-US" sz="1400" b="1" dirty="0">
                <a:latin typeface="Franklin Gothic Book"/>
              </a:rPr>
              <a:t>Why TF-IDF?</a:t>
            </a:r>
            <a:endParaRPr lang="en-US" sz="1400" b="1" dirty="0"/>
          </a:p>
          <a:p>
            <a:endParaRPr lang="en-US" sz="1400" dirty="0"/>
          </a:p>
          <a:p>
            <a:r>
              <a:rPr lang="en-US" sz="1400" dirty="0">
                <a:latin typeface="Franklin Gothic Book"/>
              </a:rPr>
              <a:t>Relevance-Based: Identifies key terms &amp; informative content.</a:t>
            </a:r>
          </a:p>
          <a:p>
            <a:endParaRPr lang="en-US" sz="1400" dirty="0"/>
          </a:p>
          <a:p>
            <a:r>
              <a:rPr lang="en-US" sz="1400" dirty="0">
                <a:latin typeface="Franklin Gothic Book"/>
              </a:rPr>
              <a:t>Context-Aware: Filters out common words to highlight unique insights.</a:t>
            </a:r>
          </a:p>
          <a:p>
            <a:endParaRPr lang="en-US" sz="1400" dirty="0"/>
          </a:p>
          <a:p>
            <a:r>
              <a:rPr lang="en-US" sz="1400" dirty="0">
                <a:latin typeface="Franklin Gothic Book"/>
              </a:rPr>
              <a:t>Scalable: Efficient for large datasets without manual intervention.</a:t>
            </a:r>
          </a:p>
          <a:p>
            <a:endParaRPr lang="en-US" sz="1400" b="1" dirty="0"/>
          </a:p>
          <a:p>
            <a:pPr marL="0" indent="0">
              <a:buNone/>
            </a:pPr>
            <a:r>
              <a:rPr lang="en-US" sz="1400" b="1" dirty="0">
                <a:latin typeface="Franklin Gothic Book"/>
              </a:rPr>
              <a:t>How It Works</a:t>
            </a:r>
          </a:p>
          <a:p>
            <a:endParaRPr lang="en-US" sz="1400" dirty="0"/>
          </a:p>
          <a:p>
            <a:r>
              <a:rPr lang="en-US" sz="1400" dirty="0">
                <a:latin typeface="Franklin Gothic Book"/>
              </a:rPr>
              <a:t>TF (Term Frequency): Measures word occurrence in an article.</a:t>
            </a:r>
          </a:p>
          <a:p>
            <a:endParaRPr lang="en-US" sz="1400" dirty="0"/>
          </a:p>
          <a:p>
            <a:r>
              <a:rPr lang="en-US" sz="1400" dirty="0">
                <a:latin typeface="Franklin Gothic Book"/>
              </a:rPr>
              <a:t>IDF (Inverse Document Frequency): Reduces weight of common words.</a:t>
            </a:r>
          </a:p>
          <a:p>
            <a:endParaRPr lang="en-US" sz="1400" dirty="0"/>
          </a:p>
          <a:p>
            <a:r>
              <a:rPr lang="en-US" sz="1400" dirty="0">
                <a:latin typeface="Franklin Gothic Book"/>
              </a:rPr>
              <a:t>Final Score: Sum of TF-IDF values in the article’s summary.</a:t>
            </a:r>
          </a:p>
          <a:p>
            <a:endParaRPr lang="en-US" sz="1400" dirty="0"/>
          </a:p>
          <a:p>
            <a:pPr marL="0" indent="0">
              <a:buNone/>
            </a:pPr>
            <a:r>
              <a:rPr lang="en-US" sz="1400" dirty="0">
                <a:latin typeface="Franklin Gothic Book"/>
              </a:rPr>
              <a:t> </a:t>
            </a:r>
            <a:r>
              <a:rPr lang="en-US" sz="1400" b="1" dirty="0">
                <a:latin typeface="Franklin Gothic Book"/>
              </a:rPr>
              <a:t>Why Not Sentiment Scores</a:t>
            </a:r>
            <a:r>
              <a:rPr lang="en-US" sz="1400" dirty="0">
                <a:latin typeface="Franklin Gothic Book"/>
              </a:rPr>
              <a:t>?</a:t>
            </a:r>
          </a:p>
          <a:p>
            <a:endParaRPr lang="en-US" sz="1400" dirty="0"/>
          </a:p>
          <a:p>
            <a:r>
              <a:rPr lang="en-US" sz="1400" dirty="0">
                <a:latin typeface="Franklin Gothic Book"/>
              </a:rPr>
              <a:t>Sentiment ≠ Importance (e.g., neutral news on military conflict could be more critical than a positive minor update).</a:t>
            </a:r>
          </a:p>
          <a:p>
            <a:endParaRPr lang="en-US" sz="1400" dirty="0"/>
          </a:p>
          <a:p>
            <a:r>
              <a:rPr lang="en-US" sz="1400" dirty="0">
                <a:latin typeface="Franklin Gothic Book"/>
              </a:rPr>
              <a:t>TF-IDF focuses on information content, not emotional tone.</a:t>
            </a:r>
          </a:p>
        </p:txBody>
      </p:sp>
      <p:sp>
        <p:nvSpPr>
          <p:cNvPr id="5" name="Date Placeholder 4">
            <a:extLst>
              <a:ext uri="{FF2B5EF4-FFF2-40B4-BE49-F238E27FC236}">
                <a16:creationId xmlns:a16="http://schemas.microsoft.com/office/drawing/2014/main" id="{876170F5-11B3-9986-90D1-F3B274B31695}"/>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08C256C0-6D73-9632-6414-27A88AE1F259}"/>
              </a:ext>
            </a:extLst>
          </p:cNvPr>
          <p:cNvSpPr>
            <a:spLocks noGrp="1"/>
          </p:cNvSpPr>
          <p:nvPr>
            <p:ph type="sldNum" sz="quarter" idx="12"/>
          </p:nvPr>
        </p:nvSpPr>
        <p:spPr/>
        <p:txBody>
          <a:bodyPr/>
          <a:lstStyle/>
          <a:p>
            <a:fld id="{8A7A6979-0714-4377-B894-6BE4C2D6E202}" type="slidenum">
              <a:rPr lang="en-US" smtClean="0"/>
              <a:pPr/>
              <a:t>32</a:t>
            </a:fld>
            <a:endParaRPr lang="en-US" dirty="0"/>
          </a:p>
        </p:txBody>
      </p:sp>
    </p:spTree>
    <p:extLst>
      <p:ext uri="{BB962C8B-B14F-4D97-AF65-F5344CB8AC3E}">
        <p14:creationId xmlns:p14="http://schemas.microsoft.com/office/powerpoint/2010/main" val="232040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D8246-8B6B-EDA8-80F8-1E30DE8B3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F0F50-C877-6E8D-D0E4-EA105BABD5DB}"/>
              </a:ext>
            </a:extLst>
          </p:cNvPr>
          <p:cNvSpPr>
            <a:spLocks noGrp="1"/>
          </p:cNvSpPr>
          <p:nvPr>
            <p:ph type="ctrTitle"/>
          </p:nvPr>
        </p:nvSpPr>
        <p:spPr/>
        <p:txBody>
          <a:bodyPr/>
          <a:lstStyle/>
          <a:p>
            <a:r>
              <a:rPr lang="en-US" dirty="0">
                <a:latin typeface="Franklin Gothic Book"/>
              </a:rPr>
              <a:t>ACTIONABLE RESULTS</a:t>
            </a:r>
            <a:endParaRPr lang="en-US" dirty="0"/>
          </a:p>
        </p:txBody>
      </p:sp>
      <p:sp>
        <p:nvSpPr>
          <p:cNvPr id="5" name="Date Placeholder 4">
            <a:extLst>
              <a:ext uri="{FF2B5EF4-FFF2-40B4-BE49-F238E27FC236}">
                <a16:creationId xmlns:a16="http://schemas.microsoft.com/office/drawing/2014/main" id="{8D443E6A-D138-68A5-A4A8-F319AE9E451D}"/>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3EF0E8EB-DAE7-E9C5-A58D-4C4A77FB4475}"/>
              </a:ext>
            </a:extLst>
          </p:cNvPr>
          <p:cNvSpPr>
            <a:spLocks noGrp="1"/>
          </p:cNvSpPr>
          <p:nvPr>
            <p:ph type="sldNum" sz="quarter" idx="12"/>
          </p:nvPr>
        </p:nvSpPr>
        <p:spPr/>
        <p:txBody>
          <a:bodyPr/>
          <a:lstStyle/>
          <a:p>
            <a:fld id="{8A7A6979-0714-4377-B894-6BE4C2D6E202}" type="slidenum">
              <a:rPr lang="en-US" smtClean="0"/>
              <a:pPr/>
              <a:t>33</a:t>
            </a:fld>
            <a:endParaRPr lang="en-US" dirty="0"/>
          </a:p>
        </p:txBody>
      </p:sp>
      <p:sp>
        <p:nvSpPr>
          <p:cNvPr id="7" name="Text Placeholder 6">
            <a:extLst>
              <a:ext uri="{FF2B5EF4-FFF2-40B4-BE49-F238E27FC236}">
                <a16:creationId xmlns:a16="http://schemas.microsoft.com/office/drawing/2014/main" id="{563E17C7-7C24-9235-A67D-14436F0B33D6}"/>
              </a:ext>
            </a:extLst>
          </p:cNvPr>
          <p:cNvSpPr>
            <a:spLocks noGrp="1"/>
          </p:cNvSpPr>
          <p:nvPr>
            <p:ph type="body" sz="quarter" idx="14"/>
          </p:nvPr>
        </p:nvSpPr>
        <p:spPr>
          <a:xfrm>
            <a:off x="1940000" y="3427011"/>
            <a:ext cx="2218907" cy="1441839"/>
          </a:xfrm>
        </p:spPr>
        <p:txBody>
          <a:bodyPr vert="horz" lIns="0" tIns="0" rIns="0" bIns="0" rtlCol="0" anchor="t">
            <a:normAutofit/>
          </a:bodyPr>
          <a:lstStyle/>
          <a:p>
            <a:r>
              <a:rPr lang="en-US" dirty="0">
                <a:latin typeface="Franklin Gothic Book"/>
              </a:rPr>
              <a:t>Saves </a:t>
            </a:r>
            <a:r>
              <a:rPr lang="en-US" b="1" dirty="0">
                <a:latin typeface="Franklin Gothic Book"/>
              </a:rPr>
              <a:t>10+ hours </a:t>
            </a:r>
            <a:r>
              <a:rPr lang="en-US" dirty="0">
                <a:latin typeface="Franklin Gothic Book"/>
              </a:rPr>
              <a:t>per week of labor-intensive scraping.</a:t>
            </a:r>
            <a:endParaRPr lang="en-US" dirty="0"/>
          </a:p>
        </p:txBody>
      </p:sp>
      <p:pic>
        <p:nvPicPr>
          <p:cNvPr id="8" name="Graphic 7" descr="Dollar with solid fill">
            <a:extLst>
              <a:ext uri="{FF2B5EF4-FFF2-40B4-BE49-F238E27FC236}">
                <a16:creationId xmlns:a16="http://schemas.microsoft.com/office/drawing/2014/main" id="{5B46CDD0-BC0A-0856-DF0A-B38945C20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8875" y="1720970"/>
            <a:ext cx="1417607" cy="1424796"/>
          </a:xfrm>
          <a:prstGeom prst="rect">
            <a:avLst/>
          </a:prstGeom>
        </p:spPr>
      </p:pic>
      <p:pic>
        <p:nvPicPr>
          <p:cNvPr id="3" name="Graphic 2" descr="Stopwatch with solid fill">
            <a:extLst>
              <a:ext uri="{FF2B5EF4-FFF2-40B4-BE49-F238E27FC236}">
                <a16:creationId xmlns:a16="http://schemas.microsoft.com/office/drawing/2014/main" id="{8C942F05-FEEB-6CB7-417E-3E7C525452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2008" y="1713782"/>
            <a:ext cx="1431984" cy="1431984"/>
          </a:xfrm>
          <a:prstGeom prst="rect">
            <a:avLst/>
          </a:prstGeom>
        </p:spPr>
      </p:pic>
      <p:sp>
        <p:nvSpPr>
          <p:cNvPr id="9" name="Text Placeholder 6">
            <a:extLst>
              <a:ext uri="{FF2B5EF4-FFF2-40B4-BE49-F238E27FC236}">
                <a16:creationId xmlns:a16="http://schemas.microsoft.com/office/drawing/2014/main" id="{BBD99C7A-740C-E014-6706-94D246C204A9}"/>
              </a:ext>
            </a:extLst>
          </p:cNvPr>
          <p:cNvSpPr txBox="1">
            <a:spLocks/>
          </p:cNvSpPr>
          <p:nvPr/>
        </p:nvSpPr>
        <p:spPr>
          <a:xfrm>
            <a:off x="5701117" y="3428449"/>
            <a:ext cx="2218907" cy="1441839"/>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latin typeface="Franklin Gothic Book"/>
              </a:rPr>
              <a:t>On average, these improvements will save </a:t>
            </a:r>
            <a:r>
              <a:rPr lang="en-US" b="1" dirty="0">
                <a:latin typeface="Franklin Gothic Book"/>
              </a:rPr>
              <a:t>$2000 + </a:t>
            </a:r>
            <a:r>
              <a:rPr lang="en-US" dirty="0">
                <a:latin typeface="Franklin Gothic Book"/>
              </a:rPr>
              <a:t>per month. </a:t>
            </a:r>
            <a:endParaRPr lang="en-US" b="1" dirty="0"/>
          </a:p>
        </p:txBody>
      </p:sp>
      <p:sp>
        <p:nvSpPr>
          <p:cNvPr id="10" name="Text Placeholder 6">
            <a:extLst>
              <a:ext uri="{FF2B5EF4-FFF2-40B4-BE49-F238E27FC236}">
                <a16:creationId xmlns:a16="http://schemas.microsoft.com/office/drawing/2014/main" id="{56BAA940-C7DD-9839-0761-35DBB2B0024B}"/>
              </a:ext>
            </a:extLst>
          </p:cNvPr>
          <p:cNvSpPr txBox="1">
            <a:spLocks/>
          </p:cNvSpPr>
          <p:nvPr/>
        </p:nvSpPr>
        <p:spPr>
          <a:xfrm>
            <a:off x="8986343" y="3428448"/>
            <a:ext cx="2218907" cy="1441839"/>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latin typeface="Franklin Gothic Book"/>
              </a:rPr>
              <a:t>This will free up </a:t>
            </a:r>
            <a:r>
              <a:rPr lang="en-US" b="1" dirty="0">
                <a:latin typeface="Franklin Gothic Book"/>
              </a:rPr>
              <a:t>4-5 data analysts </a:t>
            </a:r>
            <a:r>
              <a:rPr lang="en-US" dirty="0">
                <a:latin typeface="Franklin Gothic Book"/>
              </a:rPr>
              <a:t>to work on other tasks. </a:t>
            </a:r>
            <a:endParaRPr lang="en-US" dirty="0"/>
          </a:p>
        </p:txBody>
      </p:sp>
      <p:pic>
        <p:nvPicPr>
          <p:cNvPr id="11" name="Graphic 10" descr="Group with solid fill">
            <a:extLst>
              <a:ext uri="{FF2B5EF4-FFF2-40B4-BE49-F238E27FC236}">
                <a16:creationId xmlns:a16="http://schemas.microsoft.com/office/drawing/2014/main" id="{DD597867-1267-8D7F-B90C-E63C6896DC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88725" y="1311215"/>
            <a:ext cx="2215551" cy="2251494"/>
          </a:xfrm>
          <a:prstGeom prst="rect">
            <a:avLst/>
          </a:prstGeom>
        </p:spPr>
      </p:pic>
    </p:spTree>
    <p:extLst>
      <p:ext uri="{BB962C8B-B14F-4D97-AF65-F5344CB8AC3E}">
        <p14:creationId xmlns:p14="http://schemas.microsoft.com/office/powerpoint/2010/main" val="551549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01980-5227-D25C-7BDC-A44D3B043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359D6-6F12-5681-D071-2431ABB9220B}"/>
              </a:ext>
            </a:extLst>
          </p:cNvPr>
          <p:cNvSpPr>
            <a:spLocks noGrp="1"/>
          </p:cNvSpPr>
          <p:nvPr>
            <p:ph type="ctrTitle"/>
          </p:nvPr>
        </p:nvSpPr>
        <p:spPr/>
        <p:txBody>
          <a:bodyPr/>
          <a:lstStyle/>
          <a:p>
            <a:r>
              <a:rPr lang="en-US" dirty="0">
                <a:latin typeface="Franklin Gothic Book"/>
              </a:rPr>
              <a:t>SUMMARY</a:t>
            </a:r>
            <a:endParaRPr lang="en-US" dirty="0"/>
          </a:p>
        </p:txBody>
      </p:sp>
      <p:sp>
        <p:nvSpPr>
          <p:cNvPr id="4" name="Text Placeholder 3">
            <a:extLst>
              <a:ext uri="{FF2B5EF4-FFF2-40B4-BE49-F238E27FC236}">
                <a16:creationId xmlns:a16="http://schemas.microsoft.com/office/drawing/2014/main" id="{50FB7227-6D0B-8CBA-B1C8-543144A2C879}"/>
              </a:ext>
            </a:extLst>
          </p:cNvPr>
          <p:cNvSpPr>
            <a:spLocks noGrp="1"/>
          </p:cNvSpPr>
          <p:nvPr>
            <p:ph type="body" sz="quarter" idx="14"/>
          </p:nvPr>
        </p:nvSpPr>
        <p:spPr>
          <a:xfrm>
            <a:off x="2109116" y="1527093"/>
            <a:ext cx="9346185" cy="4355381"/>
          </a:xfrm>
        </p:spPr>
        <p:txBody>
          <a:bodyPr vert="horz" lIns="0" tIns="0" rIns="0" bIns="0" rtlCol="0" anchor="t">
            <a:normAutofit fontScale="92500" lnSpcReduction="20000"/>
          </a:bodyPr>
          <a:lstStyle/>
          <a:p>
            <a:endParaRPr lang="en-US" sz="2000" b="1" dirty="0">
              <a:latin typeface="Franklin Gothic Book"/>
              <a:cs typeface="Arial"/>
            </a:endParaRPr>
          </a:p>
          <a:p>
            <a:pPr marL="342900" indent="-342900">
              <a:buAutoNum type="arabicPeriod"/>
            </a:pPr>
            <a:r>
              <a:rPr lang="en-US" sz="2000" dirty="0">
                <a:latin typeface="Franklin Gothic Book"/>
                <a:cs typeface="Arial"/>
              </a:rPr>
              <a:t>Business Problem</a:t>
            </a:r>
          </a:p>
          <a:p>
            <a:pPr marL="342900" indent="-342900">
              <a:buAutoNum type="arabicPeriod"/>
            </a:pPr>
            <a:endParaRPr lang="en-US" sz="2000" dirty="0">
              <a:solidFill>
                <a:srgbClr val="000000"/>
              </a:solidFill>
              <a:latin typeface="Franklin Gothic Book"/>
              <a:cs typeface="Arial"/>
            </a:endParaRPr>
          </a:p>
          <a:p>
            <a:pPr indent="-342900">
              <a:buFont typeface="Arial" panose="020B0604020202020204" pitchFamily="34" charset="0"/>
              <a:buAutoNum type="arabicPeriod"/>
            </a:pPr>
            <a:r>
              <a:rPr lang="en-US" sz="2000" dirty="0">
                <a:solidFill>
                  <a:srgbClr val="000000"/>
                </a:solidFill>
                <a:latin typeface="Franklin Gothic Book"/>
                <a:cs typeface="Arial"/>
              </a:rPr>
              <a:t>Assumptions </a:t>
            </a:r>
            <a:endParaRPr lang="en-US" sz="2000">
              <a:solidFill>
                <a:srgbClr val="000000"/>
              </a:solidFill>
              <a:cs typeface="Arial"/>
            </a:endParaRPr>
          </a:p>
          <a:p>
            <a:pPr indent="-342900">
              <a:buAutoNum type="arabicPeriod"/>
            </a:pPr>
            <a:endParaRPr lang="en-US" sz="2000" dirty="0">
              <a:latin typeface="Franklin Gothic Book"/>
              <a:cs typeface="Arial"/>
            </a:endParaRPr>
          </a:p>
          <a:p>
            <a:pPr indent="-342900">
              <a:buAutoNum type="arabicPeriod"/>
            </a:pPr>
            <a:r>
              <a:rPr lang="en-US" sz="2000" dirty="0">
                <a:latin typeface="Franklin Gothic Book"/>
                <a:cs typeface="Arial"/>
              </a:rPr>
              <a:t>Approach + Decisions Taken</a:t>
            </a:r>
            <a:endParaRPr lang="en-US" sz="2000" dirty="0">
              <a:cs typeface="Arial"/>
            </a:endParaRPr>
          </a:p>
          <a:p>
            <a:pPr indent="-342900">
              <a:buAutoNum type="arabicPeriod"/>
            </a:pPr>
            <a:endParaRPr lang="en-US" sz="2000" dirty="0">
              <a:latin typeface="Franklin Gothic Book"/>
              <a:cs typeface="Arial"/>
            </a:endParaRPr>
          </a:p>
          <a:p>
            <a:pPr indent="-342900">
              <a:buAutoNum type="arabicPeriod"/>
            </a:pPr>
            <a:r>
              <a:rPr lang="en-US" sz="2000" dirty="0">
                <a:latin typeface="Franklin Gothic Book"/>
                <a:cs typeface="Arial"/>
              </a:rPr>
              <a:t>Code Operations + Outputs</a:t>
            </a:r>
            <a:endParaRPr lang="en-US" sz="2000">
              <a:cs typeface="Arial"/>
            </a:endParaRPr>
          </a:p>
          <a:p>
            <a:pPr indent="-342900">
              <a:buAutoNum type="arabicPeriod"/>
            </a:pPr>
            <a:endParaRPr lang="en-US" sz="2000" dirty="0">
              <a:latin typeface="Franklin Gothic Book"/>
              <a:cs typeface="Arial"/>
            </a:endParaRPr>
          </a:p>
          <a:p>
            <a:pPr indent="-342900">
              <a:buAutoNum type="arabicPeriod"/>
            </a:pPr>
            <a:r>
              <a:rPr lang="en-US" sz="2000" dirty="0">
                <a:latin typeface="Franklin Gothic Book"/>
                <a:cs typeface="Arial"/>
              </a:rPr>
              <a:t>Processing and Automation</a:t>
            </a:r>
            <a:endParaRPr lang="en-US" sz="2000" dirty="0">
              <a:cs typeface="Arial"/>
            </a:endParaRPr>
          </a:p>
          <a:p>
            <a:pPr indent="-342900">
              <a:buAutoNum type="arabicPeriod"/>
            </a:pPr>
            <a:endParaRPr lang="en-US" sz="2000" dirty="0">
              <a:latin typeface="Franklin Gothic Book"/>
              <a:cs typeface="Arial"/>
            </a:endParaRPr>
          </a:p>
          <a:p>
            <a:pPr indent="-342900">
              <a:buAutoNum type="arabicPeriod"/>
            </a:pPr>
            <a:r>
              <a:rPr lang="en-US" sz="2000" err="1">
                <a:latin typeface="Franklin Gothic Book"/>
                <a:cs typeface="Arial"/>
              </a:rPr>
              <a:t>PowerBI</a:t>
            </a:r>
            <a:r>
              <a:rPr lang="en-US" sz="2000" dirty="0">
                <a:latin typeface="Franklin Gothic Book"/>
                <a:cs typeface="Arial"/>
              </a:rPr>
              <a:t> Dashboard Outputs Demo</a:t>
            </a:r>
            <a:endParaRPr lang="en-US" sz="2000" dirty="0">
              <a:cs typeface="Arial"/>
            </a:endParaRPr>
          </a:p>
          <a:p>
            <a:pPr indent="-342900">
              <a:buAutoNum type="arabicPeriod"/>
            </a:pPr>
            <a:endParaRPr lang="en-US" dirty="0">
              <a:cs typeface="Arial"/>
            </a:endParaRPr>
          </a:p>
          <a:p>
            <a:pPr marL="342900" indent="-342900">
              <a:buAutoNum type="arabicPeriod"/>
            </a:pPr>
            <a:endParaRPr lang="en-US" dirty="0">
              <a:cs typeface="Arial"/>
            </a:endParaRPr>
          </a:p>
          <a:p>
            <a:pPr marL="342900" indent="-342900">
              <a:buAutoNum type="arabicPeriod"/>
            </a:pPr>
            <a:endParaRPr lang="en-US" dirty="0">
              <a:cs typeface="Arial"/>
            </a:endParaRPr>
          </a:p>
          <a:p>
            <a:pPr marL="342900" indent="-342900">
              <a:buAutoNum type="arabicPeriod"/>
            </a:pPr>
            <a:endParaRPr lang="en-US" dirty="0">
              <a:cs typeface="Arial"/>
            </a:endParaRPr>
          </a:p>
          <a:p>
            <a:pPr marL="0" indent="0">
              <a:buNone/>
            </a:pPr>
            <a:br>
              <a:rPr lang="en-US" dirty="0"/>
            </a:br>
            <a:endParaRPr lang="en-US" dirty="0"/>
          </a:p>
        </p:txBody>
      </p:sp>
      <p:sp>
        <p:nvSpPr>
          <p:cNvPr id="5" name="Date Placeholder 4">
            <a:extLst>
              <a:ext uri="{FF2B5EF4-FFF2-40B4-BE49-F238E27FC236}">
                <a16:creationId xmlns:a16="http://schemas.microsoft.com/office/drawing/2014/main" id="{766BF32F-F4A1-B373-804C-51636A892006}"/>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FE81FEAE-1467-AC15-BEC7-4925893A083D}"/>
              </a:ext>
            </a:extLst>
          </p:cNvPr>
          <p:cNvSpPr>
            <a:spLocks noGrp="1"/>
          </p:cNvSpPr>
          <p:nvPr>
            <p:ph type="sldNum" sz="quarter" idx="12"/>
          </p:nvPr>
        </p:nvSpPr>
        <p:spPr/>
        <p:txBody>
          <a:bodyPr/>
          <a:lstStyle/>
          <a:p>
            <a:fld id="{8A7A6979-0714-4377-B894-6BE4C2D6E202}" type="slidenum">
              <a:rPr lang="en-US" smtClean="0"/>
              <a:pPr/>
              <a:t>34</a:t>
            </a:fld>
            <a:endParaRPr lang="en-US" dirty="0"/>
          </a:p>
        </p:txBody>
      </p:sp>
      <p:pic>
        <p:nvPicPr>
          <p:cNvPr id="3" name="Graphic 2" descr="Checklist with solid fill">
            <a:extLst>
              <a:ext uri="{FF2B5EF4-FFF2-40B4-BE49-F238E27FC236}">
                <a16:creationId xmlns:a16="http://schemas.microsoft.com/office/drawing/2014/main" id="{618CF377-D936-DAD4-AE9E-812E3E312B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4892" y="1255862"/>
            <a:ext cx="3430437" cy="3473569"/>
          </a:xfrm>
          <a:prstGeom prst="rect">
            <a:avLst/>
          </a:prstGeom>
        </p:spPr>
      </p:pic>
    </p:spTree>
    <p:extLst>
      <p:ext uri="{BB962C8B-B14F-4D97-AF65-F5344CB8AC3E}">
        <p14:creationId xmlns:p14="http://schemas.microsoft.com/office/powerpoint/2010/main" val="3203254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a:xfrm>
            <a:off x="2628902" y="1521334"/>
            <a:ext cx="6347458" cy="664797"/>
          </a:xfrm>
        </p:spPr>
        <p:txBody>
          <a:bodyPr/>
          <a:lstStyle/>
          <a:p>
            <a:r>
              <a:rPr lang="en-US" sz="4800" b="0" dirty="0">
                <a:latin typeface="Franklin Gothic Demi" panose="020B0603020102020204" pitchFamily="34" charset="0"/>
              </a:rPr>
              <a:t>Thank You</a:t>
            </a:r>
          </a:p>
        </p:txBody>
      </p:sp>
      <p:sp>
        <p:nvSpPr>
          <p:cNvPr id="4" name="Date">
            <a:extLst>
              <a:ext uri="{FF2B5EF4-FFF2-40B4-BE49-F238E27FC236}">
                <a16:creationId xmlns:a16="http://schemas.microsoft.com/office/drawing/2014/main" id="{4308CDE5-DD68-3740-85BD-EE252849D49E}"/>
              </a:ext>
            </a:extLst>
          </p:cNvPr>
          <p:cNvSpPr>
            <a:spLocks noGrp="1"/>
          </p:cNvSpPr>
          <p:nvPr>
            <p:ph type="dt" sz="half" idx="10"/>
          </p:nvPr>
        </p:nvSpPr>
        <p:spPr/>
        <p:txBody>
          <a:bodyPr/>
          <a:lstStyle/>
          <a:p>
            <a:fld id="{D47A9A36-4EB0-BF46-AE48-7CDA251B954B}" type="datetime1">
              <a:rPr lang="en-US" smtClean="0"/>
              <a:pPr/>
              <a:t>4/10/2025</a:t>
            </a:fld>
            <a:endParaRPr lang="en-US" dirty="0"/>
          </a:p>
        </p:txBody>
      </p:sp>
      <p:sp>
        <p:nvSpPr>
          <p:cNvPr id="5" name="Slide Number">
            <a:extLst>
              <a:ext uri="{FF2B5EF4-FFF2-40B4-BE49-F238E27FC236}">
                <a16:creationId xmlns:a16="http://schemas.microsoft.com/office/drawing/2014/main" id="{BF90099D-AEBF-BE42-B572-F48AF47617D6}"/>
              </a:ext>
            </a:extLst>
          </p:cNvPr>
          <p:cNvSpPr>
            <a:spLocks noGrp="1"/>
          </p:cNvSpPr>
          <p:nvPr>
            <p:ph type="sldNum" sz="quarter" idx="12"/>
          </p:nvPr>
        </p:nvSpPr>
        <p:spPr/>
        <p:txBody>
          <a:bodyPr/>
          <a:lstStyle/>
          <a:p>
            <a:fld id="{8A7A6979-0714-4377-B894-6BE4C2D6E202}" type="slidenum">
              <a:rPr lang="en-US" smtClean="0"/>
              <a:pPr/>
              <a:t>35</a:t>
            </a:fld>
            <a:endParaRPr lang="en-US" dirty="0"/>
          </a:p>
        </p:txBody>
      </p:sp>
      <p:sp>
        <p:nvSpPr>
          <p:cNvPr id="7" name="Text Placeholder 6">
            <a:extLst>
              <a:ext uri="{FF2B5EF4-FFF2-40B4-BE49-F238E27FC236}">
                <a16:creationId xmlns:a16="http://schemas.microsoft.com/office/drawing/2014/main" id="{9C18AC8B-D789-809B-2A27-6734475DAD1F}"/>
              </a:ext>
            </a:extLst>
          </p:cNvPr>
          <p:cNvSpPr>
            <a:spLocks noGrp="1"/>
          </p:cNvSpPr>
          <p:nvPr>
            <p:ph type="body" sz="quarter" idx="14"/>
          </p:nvPr>
        </p:nvSpPr>
        <p:spPr/>
        <p:txBody>
          <a:bodyPr vert="horz" lIns="0" tIns="0" rIns="0" bIns="0" rtlCol="0" anchor="t">
            <a:noAutofit/>
          </a:bodyPr>
          <a:lstStyle/>
          <a:p>
            <a:r>
              <a:rPr lang="en-US" dirty="0">
                <a:latin typeface="Franklin Gothic Book"/>
              </a:rPr>
              <a:t>Questions?</a:t>
            </a:r>
            <a:endParaRPr lang="en-US" dirty="0"/>
          </a:p>
        </p:txBody>
      </p:sp>
      <p:pic>
        <p:nvPicPr>
          <p:cNvPr id="3" name="Picture 2" descr="A group of people taking a selfie&#10;&#10;AI-generated content may be incorrect.">
            <a:extLst>
              <a:ext uri="{FF2B5EF4-FFF2-40B4-BE49-F238E27FC236}">
                <a16:creationId xmlns:a16="http://schemas.microsoft.com/office/drawing/2014/main" id="{EFBAA392-994E-222B-A488-1BC15CDC5E8F}"/>
              </a:ext>
            </a:extLst>
          </p:cNvPr>
          <p:cNvPicPr>
            <a:picLocks noChangeAspect="1"/>
          </p:cNvPicPr>
          <p:nvPr/>
        </p:nvPicPr>
        <p:blipFill>
          <a:blip r:embed="rId3"/>
          <a:stretch>
            <a:fillRect/>
          </a:stretch>
        </p:blipFill>
        <p:spPr>
          <a:xfrm rot="10800000">
            <a:off x="4124325" y="2324100"/>
            <a:ext cx="4238625" cy="32099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359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DDC11B-DAB7-BD24-E865-83E2B06A4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7D0467-DD95-A82E-FFC5-18EE6CC4717A}"/>
              </a:ext>
            </a:extLst>
          </p:cNvPr>
          <p:cNvSpPr>
            <a:spLocks noGrp="1"/>
          </p:cNvSpPr>
          <p:nvPr>
            <p:ph type="ctrTitle"/>
          </p:nvPr>
        </p:nvSpPr>
        <p:spPr>
          <a:xfrm>
            <a:off x="2647199" y="1501742"/>
            <a:ext cx="6801602" cy="1329595"/>
          </a:xfrm>
        </p:spPr>
        <p:txBody>
          <a:bodyPr/>
          <a:lstStyle/>
          <a:p>
            <a:r>
              <a:rPr lang="en-US" dirty="0">
                <a:latin typeface="Franklin Gothic Book"/>
              </a:rPr>
              <a:t>ALTERNATIVE METHODS TRIED</a:t>
            </a:r>
            <a:endParaRPr lang="en-US" dirty="0"/>
          </a:p>
        </p:txBody>
      </p:sp>
      <p:sp>
        <p:nvSpPr>
          <p:cNvPr id="4" name="Date Placeholder 3">
            <a:extLst>
              <a:ext uri="{FF2B5EF4-FFF2-40B4-BE49-F238E27FC236}">
                <a16:creationId xmlns:a16="http://schemas.microsoft.com/office/drawing/2014/main" id="{116BF5BD-9EE5-1D47-7D31-806B16095856}"/>
              </a:ext>
            </a:extLst>
          </p:cNvPr>
          <p:cNvSpPr>
            <a:spLocks noGrp="1"/>
          </p:cNvSpPr>
          <p:nvPr>
            <p:ph type="dt" sz="half" idx="10"/>
          </p:nvPr>
        </p:nvSpPr>
        <p:spPr/>
        <p:txBody>
          <a:bodyPr/>
          <a:lstStyle/>
          <a:p>
            <a:fld id="{D47A9A36-4EB0-BF46-AE48-7CDA251B954B}" type="datetime1">
              <a:rPr lang="en-US" smtClean="0"/>
              <a:pPr/>
              <a:t>4/10/2025</a:t>
            </a:fld>
            <a:endParaRPr lang="en-US" dirty="0"/>
          </a:p>
        </p:txBody>
      </p:sp>
      <p:sp>
        <p:nvSpPr>
          <p:cNvPr id="5" name="Slide Number Placeholder 4">
            <a:extLst>
              <a:ext uri="{FF2B5EF4-FFF2-40B4-BE49-F238E27FC236}">
                <a16:creationId xmlns:a16="http://schemas.microsoft.com/office/drawing/2014/main" id="{A0835832-CA6B-6A75-CEBF-850C6D762291}"/>
              </a:ext>
            </a:extLst>
          </p:cNvPr>
          <p:cNvSpPr>
            <a:spLocks noGrp="1"/>
          </p:cNvSpPr>
          <p:nvPr>
            <p:ph type="sldNum" sz="quarter" idx="12"/>
          </p:nvPr>
        </p:nvSpPr>
        <p:spPr/>
        <p:txBody>
          <a:bodyPr/>
          <a:lstStyle/>
          <a:p>
            <a:fld id="{8A7A6979-0714-4377-B894-6BE4C2D6E202}" type="slidenum">
              <a:rPr lang="en-US" smtClean="0"/>
              <a:pPr/>
              <a:t>36</a:t>
            </a:fld>
            <a:endParaRPr lang="en-US" dirty="0"/>
          </a:p>
        </p:txBody>
      </p:sp>
    </p:spTree>
    <p:extLst>
      <p:ext uri="{BB962C8B-B14F-4D97-AF65-F5344CB8AC3E}">
        <p14:creationId xmlns:p14="http://schemas.microsoft.com/office/powerpoint/2010/main" val="37346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6BCE-8DBB-F34C-68E8-D2E51BBD1A2B}"/>
              </a:ext>
            </a:extLst>
          </p:cNvPr>
          <p:cNvSpPr>
            <a:spLocks noGrp="1"/>
          </p:cNvSpPr>
          <p:nvPr>
            <p:ph type="ctrTitle"/>
          </p:nvPr>
        </p:nvSpPr>
        <p:spPr>
          <a:xfrm>
            <a:off x="2107520" y="437030"/>
            <a:ext cx="8896656" cy="664797"/>
          </a:xfrm>
        </p:spPr>
        <p:txBody>
          <a:bodyPr/>
          <a:lstStyle/>
          <a:p>
            <a:r>
              <a:rPr lang="en-US" dirty="0">
                <a:latin typeface="Franklin Gothic Book"/>
              </a:rPr>
              <a:t>AUTOMATING DATA SCRAPING WITH MICROSOFT POWER AUTOMATE</a:t>
            </a:r>
            <a:endParaRPr lang="en-US" dirty="0"/>
          </a:p>
        </p:txBody>
      </p:sp>
      <p:sp>
        <p:nvSpPr>
          <p:cNvPr id="4" name="Text Placeholder 3">
            <a:extLst>
              <a:ext uri="{FF2B5EF4-FFF2-40B4-BE49-F238E27FC236}">
                <a16:creationId xmlns:a16="http://schemas.microsoft.com/office/drawing/2014/main" id="{75E624E9-C5F0-F98F-9D73-FADDEDCFB4B5}"/>
              </a:ext>
            </a:extLst>
          </p:cNvPr>
          <p:cNvSpPr>
            <a:spLocks noGrp="1"/>
          </p:cNvSpPr>
          <p:nvPr>
            <p:ph type="body" sz="quarter" idx="14"/>
          </p:nvPr>
        </p:nvSpPr>
        <p:spPr>
          <a:xfrm>
            <a:off x="1831218" y="1144184"/>
            <a:ext cx="9820087" cy="4184742"/>
          </a:xfrm>
        </p:spPr>
        <p:txBody>
          <a:bodyPr vert="horz" lIns="0" tIns="0" rIns="0" bIns="0" rtlCol="0" anchor="t">
            <a:normAutofit/>
          </a:bodyPr>
          <a:lstStyle/>
          <a:p>
            <a:r>
              <a:rPr lang="en-US" b="1" dirty="0">
                <a:latin typeface="Franklin Gothic Book"/>
              </a:rPr>
              <a:t>Overview:</a:t>
            </a:r>
            <a:endParaRPr lang="en-US" dirty="0">
              <a:latin typeface="Franklin Gothic Book"/>
            </a:endParaRPr>
          </a:p>
          <a:p>
            <a:pPr lvl="1" indent="-274320">
              <a:buClr>
                <a:srgbClr val="555960"/>
              </a:buClr>
              <a:buFont typeface="Courier New" charset="2"/>
              <a:buChar char="o"/>
            </a:pPr>
            <a:r>
              <a:rPr lang="en-US" dirty="0">
                <a:solidFill>
                  <a:srgbClr val="000000"/>
                </a:solidFill>
                <a:latin typeface="Franklin Gothic Book"/>
              </a:rPr>
              <a:t>Used </a:t>
            </a:r>
            <a:r>
              <a:rPr lang="en-US" b="1" dirty="0">
                <a:solidFill>
                  <a:srgbClr val="000000"/>
                </a:solidFill>
                <a:latin typeface="Franklin Gothic Book"/>
              </a:rPr>
              <a:t>Microsoft Power Automate</a:t>
            </a:r>
            <a:r>
              <a:rPr lang="en-US" dirty="0">
                <a:solidFill>
                  <a:srgbClr val="000000"/>
                </a:solidFill>
                <a:latin typeface="Franklin Gothic Book"/>
              </a:rPr>
              <a:t> with </a:t>
            </a:r>
            <a:r>
              <a:rPr lang="en-US" b="1" dirty="0">
                <a:solidFill>
                  <a:srgbClr val="000000"/>
                </a:solidFill>
                <a:latin typeface="Franklin Gothic Book"/>
              </a:rPr>
              <a:t>Agentic AI</a:t>
            </a:r>
            <a:r>
              <a:rPr lang="en-US" dirty="0">
                <a:solidFill>
                  <a:srgbClr val="000000"/>
                </a:solidFill>
                <a:latin typeface="Franklin Gothic Book"/>
              </a:rPr>
              <a:t> to streamline the scraping process.</a:t>
            </a:r>
          </a:p>
          <a:p>
            <a:pPr lvl="1" indent="-274320">
              <a:buClr>
                <a:srgbClr val="555960"/>
              </a:buClr>
              <a:buFont typeface="Courier New" charset="2"/>
              <a:buChar char="o"/>
            </a:pPr>
            <a:r>
              <a:rPr lang="en-US" dirty="0">
                <a:solidFill>
                  <a:srgbClr val="000000"/>
                </a:solidFill>
                <a:latin typeface="Franklin Gothic Book"/>
              </a:rPr>
              <a:t>Enabled </a:t>
            </a:r>
            <a:r>
              <a:rPr lang="en-US" b="1" dirty="0">
                <a:solidFill>
                  <a:srgbClr val="000000"/>
                </a:solidFill>
                <a:latin typeface="Franklin Gothic Book"/>
              </a:rPr>
              <a:t>quick, repeatable, and scalable</a:t>
            </a:r>
            <a:r>
              <a:rPr lang="en-US" dirty="0">
                <a:solidFill>
                  <a:srgbClr val="000000"/>
                </a:solidFill>
                <a:latin typeface="Franklin Gothic Book"/>
              </a:rPr>
              <a:t> data extraction.</a:t>
            </a:r>
          </a:p>
          <a:p>
            <a:pPr marL="182880" lvl="1" indent="0">
              <a:buClr>
                <a:srgbClr val="555960"/>
              </a:buClr>
              <a:buNone/>
            </a:pPr>
            <a:endParaRPr lang="en-US" dirty="0">
              <a:solidFill>
                <a:srgbClr val="000000"/>
              </a:solidFill>
              <a:latin typeface="Franklin Gothic Book"/>
            </a:endParaRPr>
          </a:p>
          <a:p>
            <a:r>
              <a:rPr lang="en-US" b="1" dirty="0">
                <a:solidFill>
                  <a:srgbClr val="000000"/>
                </a:solidFill>
                <a:latin typeface="Franklin Gothic Book"/>
              </a:rPr>
              <a:t>Key Steps:</a:t>
            </a:r>
            <a:endParaRPr lang="en-US" dirty="0">
              <a:solidFill>
                <a:srgbClr val="000000"/>
              </a:solidFill>
              <a:latin typeface="Franklin Gothic Book"/>
            </a:endParaRPr>
          </a:p>
          <a:p>
            <a:pPr lvl="1" indent="-274320">
              <a:buClr>
                <a:srgbClr val="555960"/>
              </a:buClr>
              <a:buFont typeface="Courier New" charset="2"/>
              <a:buChar char="o"/>
            </a:pPr>
            <a:r>
              <a:rPr lang="en-US" dirty="0">
                <a:solidFill>
                  <a:srgbClr val="000000"/>
                </a:solidFill>
                <a:latin typeface="Franklin Gothic Book"/>
              </a:rPr>
              <a:t>Set up an </a:t>
            </a:r>
            <a:r>
              <a:rPr lang="en-US" b="1" dirty="0">
                <a:solidFill>
                  <a:srgbClr val="000000"/>
                </a:solidFill>
                <a:latin typeface="Franklin Gothic Book"/>
              </a:rPr>
              <a:t>automated flow</a:t>
            </a:r>
            <a:r>
              <a:rPr lang="en-US" dirty="0">
                <a:solidFill>
                  <a:srgbClr val="000000"/>
                </a:solidFill>
                <a:latin typeface="Franklin Gothic Book"/>
              </a:rPr>
              <a:t> to fetch GDP data periodically.</a:t>
            </a:r>
          </a:p>
          <a:p>
            <a:pPr lvl="1" indent="-274320">
              <a:buClr>
                <a:srgbClr val="555960"/>
              </a:buClr>
              <a:buFont typeface="Courier New" charset="2"/>
              <a:buChar char="o"/>
            </a:pPr>
            <a:r>
              <a:rPr lang="en-US" dirty="0">
                <a:solidFill>
                  <a:srgbClr val="000000"/>
                </a:solidFill>
                <a:latin typeface="Franklin Gothic Book"/>
              </a:rPr>
              <a:t>Configured </a:t>
            </a:r>
            <a:r>
              <a:rPr lang="en-US" b="1" dirty="0">
                <a:solidFill>
                  <a:srgbClr val="000000"/>
                </a:solidFill>
                <a:latin typeface="Franklin Gothic Book"/>
              </a:rPr>
              <a:t>Agentic AI</a:t>
            </a:r>
            <a:r>
              <a:rPr lang="en-US" dirty="0">
                <a:solidFill>
                  <a:srgbClr val="000000"/>
                </a:solidFill>
                <a:latin typeface="Franklin Gothic Book"/>
              </a:rPr>
              <a:t> to adapt to website structure changes.</a:t>
            </a:r>
          </a:p>
          <a:p>
            <a:pPr lvl="1" indent="-274320">
              <a:buClr>
                <a:srgbClr val="555960"/>
              </a:buClr>
              <a:buFont typeface="Courier New" charset="2"/>
              <a:buChar char="o"/>
            </a:pPr>
            <a:r>
              <a:rPr lang="en-US" dirty="0">
                <a:solidFill>
                  <a:srgbClr val="000000"/>
                </a:solidFill>
                <a:latin typeface="Franklin Gothic Book"/>
              </a:rPr>
              <a:t>Integrated scraped data into a structured format for analysis.</a:t>
            </a:r>
            <a:endParaRPr lang="en-US">
              <a:solidFill>
                <a:srgbClr val="000000"/>
              </a:solidFill>
            </a:endParaRPr>
          </a:p>
          <a:p>
            <a:pPr marL="182880" lvl="1" indent="0">
              <a:buClr>
                <a:srgbClr val="555960"/>
              </a:buClr>
              <a:buNone/>
            </a:pPr>
            <a:endParaRPr lang="en-US" dirty="0">
              <a:solidFill>
                <a:srgbClr val="000000"/>
              </a:solidFill>
              <a:latin typeface="Franklin Gothic Book"/>
            </a:endParaRPr>
          </a:p>
          <a:p>
            <a:r>
              <a:rPr lang="en-US" b="1" dirty="0">
                <a:latin typeface="Franklin Gothic Book"/>
              </a:rPr>
              <a:t>Advantages:</a:t>
            </a:r>
            <a:endParaRPr lang="en-US" dirty="0">
              <a:latin typeface="Franklin Gothic Book"/>
            </a:endParaRPr>
          </a:p>
          <a:p>
            <a:pPr lvl="1" indent="-274320">
              <a:buClr>
                <a:srgbClr val="555960"/>
              </a:buClr>
              <a:buFont typeface="Courier New" charset="2"/>
              <a:buChar char="o"/>
            </a:pPr>
            <a:r>
              <a:rPr lang="en-US" dirty="0">
                <a:solidFill>
                  <a:srgbClr val="000000"/>
                </a:solidFill>
                <a:latin typeface="Franklin Gothic Book"/>
              </a:rPr>
              <a:t>Fully automated with </a:t>
            </a:r>
            <a:r>
              <a:rPr lang="en-US" b="1" dirty="0">
                <a:solidFill>
                  <a:srgbClr val="000000"/>
                </a:solidFill>
                <a:latin typeface="Franklin Gothic Book"/>
              </a:rPr>
              <a:t>minimal manual intervention</a:t>
            </a:r>
            <a:r>
              <a:rPr lang="en-US" dirty="0">
                <a:solidFill>
                  <a:srgbClr val="000000"/>
                </a:solidFill>
                <a:latin typeface="Franklin Gothic Book"/>
              </a:rPr>
              <a:t>.</a:t>
            </a:r>
          </a:p>
          <a:p>
            <a:pPr lvl="1" indent="-274320">
              <a:buClr>
                <a:srgbClr val="555960"/>
              </a:buClr>
              <a:buFont typeface="Courier New" charset="2"/>
              <a:buChar char="o"/>
            </a:pPr>
            <a:r>
              <a:rPr lang="en-US" dirty="0">
                <a:solidFill>
                  <a:srgbClr val="000000"/>
                </a:solidFill>
                <a:latin typeface="Franklin Gothic Book"/>
              </a:rPr>
              <a:t>More </a:t>
            </a:r>
            <a:r>
              <a:rPr lang="en-US" b="1" dirty="0">
                <a:solidFill>
                  <a:srgbClr val="000000"/>
                </a:solidFill>
                <a:latin typeface="Franklin Gothic Book"/>
              </a:rPr>
              <a:t>resilient</a:t>
            </a:r>
            <a:r>
              <a:rPr lang="en-US" dirty="0">
                <a:solidFill>
                  <a:srgbClr val="000000"/>
                </a:solidFill>
                <a:latin typeface="Franklin Gothic Book"/>
              </a:rPr>
              <a:t> to minor website structure changes.</a:t>
            </a:r>
          </a:p>
          <a:p>
            <a:endParaRPr lang="en-US" dirty="0"/>
          </a:p>
        </p:txBody>
      </p:sp>
      <p:sp>
        <p:nvSpPr>
          <p:cNvPr id="5" name="Date Placeholder 4">
            <a:extLst>
              <a:ext uri="{FF2B5EF4-FFF2-40B4-BE49-F238E27FC236}">
                <a16:creationId xmlns:a16="http://schemas.microsoft.com/office/drawing/2014/main" id="{B4747707-4607-7623-6EB4-17150D2FA50C}"/>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3173EE50-8E08-D295-D65A-2A9FF5B53492}"/>
              </a:ext>
            </a:extLst>
          </p:cNvPr>
          <p:cNvSpPr>
            <a:spLocks noGrp="1"/>
          </p:cNvSpPr>
          <p:nvPr>
            <p:ph type="sldNum" sz="quarter" idx="12"/>
          </p:nvPr>
        </p:nvSpPr>
        <p:spPr/>
        <p:txBody>
          <a:bodyPr/>
          <a:lstStyle/>
          <a:p>
            <a:fld id="{8A7A6979-0714-4377-B894-6BE4C2D6E202}" type="slidenum">
              <a:rPr lang="en-US" smtClean="0"/>
              <a:pPr/>
              <a:t>37</a:t>
            </a:fld>
            <a:endParaRPr lang="en-US" dirty="0"/>
          </a:p>
        </p:txBody>
      </p:sp>
    </p:spTree>
    <p:extLst>
      <p:ext uri="{BB962C8B-B14F-4D97-AF65-F5344CB8AC3E}">
        <p14:creationId xmlns:p14="http://schemas.microsoft.com/office/powerpoint/2010/main" val="1176284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70CF-20CA-EBF5-1207-CCDEB5020083}"/>
              </a:ext>
            </a:extLst>
          </p:cNvPr>
          <p:cNvSpPr>
            <a:spLocks noGrp="1"/>
          </p:cNvSpPr>
          <p:nvPr>
            <p:ph type="ctrTitle"/>
          </p:nvPr>
        </p:nvSpPr>
        <p:spPr/>
        <p:txBody>
          <a:bodyPr/>
          <a:lstStyle/>
          <a:p>
            <a:r>
              <a:rPr lang="en-US" dirty="0">
                <a:latin typeface="Franklin Gothic Book"/>
              </a:rPr>
              <a:t>INFORMS POSTER</a:t>
            </a:r>
            <a:endParaRPr lang="en-US" dirty="0"/>
          </a:p>
        </p:txBody>
      </p:sp>
      <p:sp>
        <p:nvSpPr>
          <p:cNvPr id="5" name="Date Placeholder 4">
            <a:extLst>
              <a:ext uri="{FF2B5EF4-FFF2-40B4-BE49-F238E27FC236}">
                <a16:creationId xmlns:a16="http://schemas.microsoft.com/office/drawing/2014/main" id="{3A3EEB9D-B8D3-BA3D-42B0-0805ABC78637}"/>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2BE1B958-9DAA-B1A3-62DB-99F3FD4169D9}"/>
              </a:ext>
            </a:extLst>
          </p:cNvPr>
          <p:cNvSpPr>
            <a:spLocks noGrp="1"/>
          </p:cNvSpPr>
          <p:nvPr>
            <p:ph type="sldNum" sz="quarter" idx="12"/>
          </p:nvPr>
        </p:nvSpPr>
        <p:spPr/>
        <p:txBody>
          <a:bodyPr/>
          <a:lstStyle/>
          <a:p>
            <a:fld id="{8A7A6979-0714-4377-B894-6BE4C2D6E202}" type="slidenum">
              <a:rPr lang="en-US" smtClean="0"/>
              <a:pPr/>
              <a:t>38</a:t>
            </a:fld>
            <a:endParaRPr lang="en-US" dirty="0"/>
          </a:p>
        </p:txBody>
      </p:sp>
      <p:pic>
        <p:nvPicPr>
          <p:cNvPr id="3" name="Picture 2" descr="A screenshot of a web mining&#10;&#10;AI-generated content may be incorrect.">
            <a:extLst>
              <a:ext uri="{FF2B5EF4-FFF2-40B4-BE49-F238E27FC236}">
                <a16:creationId xmlns:a16="http://schemas.microsoft.com/office/drawing/2014/main" id="{4C41E378-0F45-2B04-D7B3-F51ADF584474}"/>
              </a:ext>
            </a:extLst>
          </p:cNvPr>
          <p:cNvPicPr>
            <a:picLocks noChangeAspect="1"/>
          </p:cNvPicPr>
          <p:nvPr/>
        </p:nvPicPr>
        <p:blipFill>
          <a:blip r:embed="rId2"/>
          <a:stretch>
            <a:fillRect/>
          </a:stretch>
        </p:blipFill>
        <p:spPr>
          <a:xfrm>
            <a:off x="1972235" y="1131793"/>
            <a:ext cx="9300883" cy="4594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6263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A36DD-D286-A1C8-180E-7600BBB2F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3473B-9E2E-A57F-F65A-8C913F890BC2}"/>
              </a:ext>
            </a:extLst>
          </p:cNvPr>
          <p:cNvSpPr>
            <a:spLocks noGrp="1"/>
          </p:cNvSpPr>
          <p:nvPr>
            <p:ph type="ctrTitle"/>
          </p:nvPr>
        </p:nvSpPr>
        <p:spPr>
          <a:xfrm>
            <a:off x="2107520" y="437030"/>
            <a:ext cx="7988980" cy="332399"/>
          </a:xfrm>
        </p:spPr>
        <p:txBody>
          <a:bodyPr/>
          <a:lstStyle/>
          <a:p>
            <a:r>
              <a:rPr lang="en-US" dirty="0">
                <a:latin typeface="Franklin Gothic Book"/>
              </a:rPr>
              <a:t>REQUIREMENTS GATHERING </a:t>
            </a:r>
            <a:endParaRPr lang="en-US" dirty="0"/>
          </a:p>
        </p:txBody>
      </p:sp>
      <p:sp>
        <p:nvSpPr>
          <p:cNvPr id="4" name="Text Placeholder 3">
            <a:extLst>
              <a:ext uri="{FF2B5EF4-FFF2-40B4-BE49-F238E27FC236}">
                <a16:creationId xmlns:a16="http://schemas.microsoft.com/office/drawing/2014/main" id="{14EEF122-3C89-16AD-6C38-D0B9D2EA7C78}"/>
              </a:ext>
            </a:extLst>
          </p:cNvPr>
          <p:cNvSpPr>
            <a:spLocks noGrp="1"/>
          </p:cNvSpPr>
          <p:nvPr>
            <p:ph type="body" sz="quarter" idx="14"/>
          </p:nvPr>
        </p:nvSpPr>
        <p:spPr>
          <a:xfrm>
            <a:off x="1422204" y="1130737"/>
            <a:ext cx="8342030" cy="4756243"/>
          </a:xfrm>
        </p:spPr>
        <p:txBody>
          <a:bodyPr vert="horz" lIns="0" tIns="0" rIns="0" bIns="0" rtlCol="0" anchor="t">
            <a:normAutofit/>
          </a:bodyPr>
          <a:lstStyle/>
          <a:p>
            <a:pPr marL="0" indent="0">
              <a:buNone/>
            </a:pPr>
            <a:r>
              <a:rPr lang="en-US" b="1" dirty="0">
                <a:latin typeface="Arial Nova"/>
              </a:rPr>
              <a:t>BIG QUESTIONS WE ASKED OURSELVES? </a:t>
            </a:r>
            <a:endParaRPr lang="en-US" dirty="0">
              <a:latin typeface="Arial Nova"/>
            </a:endParaRPr>
          </a:p>
          <a:p>
            <a:pPr marL="0" indent="0">
              <a:buNone/>
            </a:pPr>
            <a:endParaRPr lang="en-US" b="1" dirty="0">
              <a:solidFill>
                <a:srgbClr val="000000"/>
              </a:solidFill>
              <a:latin typeface="Arial Nova"/>
            </a:endParaRPr>
          </a:p>
          <a:p>
            <a:pPr marL="285750" indent="-285750"/>
            <a:r>
              <a:rPr lang="en-US" b="1" dirty="0">
                <a:solidFill>
                  <a:srgbClr val="000000"/>
                </a:solidFill>
                <a:latin typeface="Arial Nova"/>
              </a:rPr>
              <a:t>Where </a:t>
            </a:r>
            <a:r>
              <a:rPr lang="en-US" dirty="0">
                <a:solidFill>
                  <a:srgbClr val="000000"/>
                </a:solidFill>
                <a:latin typeface="Arial Nova"/>
              </a:rPr>
              <a:t>will our data come from? </a:t>
            </a:r>
            <a:endParaRPr lang="en-US" b="1" dirty="0">
              <a:solidFill>
                <a:srgbClr val="000000"/>
              </a:solidFill>
              <a:latin typeface="Arial Nova"/>
            </a:endParaRPr>
          </a:p>
          <a:p>
            <a:pPr lvl="1"/>
            <a:r>
              <a:rPr lang="en-US" dirty="0">
                <a:solidFill>
                  <a:srgbClr val="000000"/>
                </a:solidFill>
                <a:latin typeface="Arial Nova"/>
              </a:rPr>
              <a:t>What websites?</a:t>
            </a:r>
          </a:p>
          <a:p>
            <a:pPr marL="228600" lvl="1" indent="0">
              <a:buClr>
                <a:srgbClr val="555960"/>
              </a:buClr>
              <a:buNone/>
            </a:pPr>
            <a:endParaRPr lang="en-US" dirty="0">
              <a:solidFill>
                <a:srgbClr val="000000"/>
              </a:solidFill>
              <a:latin typeface="Arial Nova"/>
            </a:endParaRPr>
          </a:p>
          <a:p>
            <a:pPr>
              <a:buFont typeface="Wingdings" panose="020B0604020202020204" pitchFamily="34" charset="0"/>
              <a:buChar char="§"/>
            </a:pPr>
            <a:r>
              <a:rPr lang="en-US" b="1" dirty="0">
                <a:solidFill>
                  <a:srgbClr val="000000"/>
                </a:solidFill>
                <a:latin typeface="Arial Nova"/>
              </a:rPr>
              <a:t>How </a:t>
            </a:r>
            <a:r>
              <a:rPr lang="en-US" dirty="0">
                <a:solidFill>
                  <a:srgbClr val="000000"/>
                </a:solidFill>
                <a:latin typeface="Arial Nova"/>
              </a:rPr>
              <a:t>will we structure the data? </a:t>
            </a:r>
          </a:p>
          <a:p>
            <a:pPr lvl="1"/>
            <a:r>
              <a:rPr lang="en-US" dirty="0">
                <a:solidFill>
                  <a:srgbClr val="000000"/>
                </a:solidFill>
                <a:latin typeface="Arial Nova"/>
              </a:rPr>
              <a:t>Coding in specific formats for easy-to-read file outputs? Can </a:t>
            </a:r>
            <a:r>
              <a:rPr lang="en-US" dirty="0" err="1">
                <a:solidFill>
                  <a:srgbClr val="000000"/>
                </a:solidFill>
                <a:latin typeface="Arial Nova"/>
              </a:rPr>
              <a:t>PowerBI</a:t>
            </a:r>
            <a:r>
              <a:rPr lang="en-US" dirty="0">
                <a:solidFill>
                  <a:srgbClr val="000000"/>
                </a:solidFill>
                <a:latin typeface="Arial Nova"/>
              </a:rPr>
              <a:t> or Tableau understand the outputs? </a:t>
            </a:r>
            <a:endParaRPr lang="en-US" b="1" dirty="0">
              <a:solidFill>
                <a:srgbClr val="000000"/>
              </a:solidFill>
              <a:latin typeface="Arial Nova"/>
            </a:endParaRPr>
          </a:p>
          <a:p>
            <a:pPr marL="228600" lvl="1" indent="0">
              <a:buClr>
                <a:srgbClr val="555960"/>
              </a:buClr>
              <a:buNone/>
            </a:pPr>
            <a:endParaRPr lang="en-US" dirty="0">
              <a:solidFill>
                <a:srgbClr val="000000"/>
              </a:solidFill>
              <a:latin typeface="Arial Nova"/>
            </a:endParaRPr>
          </a:p>
          <a:p>
            <a:pPr indent="-228600">
              <a:buFont typeface="Wingdings" panose="020B0604020202020204" pitchFamily="34" charset="0"/>
              <a:buChar char="§"/>
            </a:pPr>
            <a:r>
              <a:rPr lang="en-US" b="1" dirty="0">
                <a:solidFill>
                  <a:srgbClr val="000000"/>
                </a:solidFill>
                <a:latin typeface="Arial Nova"/>
              </a:rPr>
              <a:t>Can </a:t>
            </a:r>
            <a:r>
              <a:rPr lang="en-US" dirty="0">
                <a:solidFill>
                  <a:srgbClr val="000000"/>
                </a:solidFill>
                <a:latin typeface="Arial Nova"/>
              </a:rPr>
              <a:t>we script the data to be pulled through one easy push of a button?</a:t>
            </a:r>
            <a:endParaRPr lang="en-US" b="1" dirty="0">
              <a:solidFill>
                <a:srgbClr val="000000"/>
              </a:solidFill>
              <a:latin typeface="Arial Nova"/>
            </a:endParaRPr>
          </a:p>
          <a:p>
            <a:pPr lvl="1"/>
            <a:r>
              <a:rPr lang="en-US" dirty="0">
                <a:solidFill>
                  <a:srgbClr val="000000"/>
                </a:solidFill>
                <a:latin typeface="Arial Nova"/>
              </a:rPr>
              <a:t>Automation in the code processes? Making it as easy as possible to use? Army-proof?</a:t>
            </a:r>
          </a:p>
          <a:p>
            <a:pPr marL="228600" lvl="1" indent="0">
              <a:buClr>
                <a:srgbClr val="555960"/>
              </a:buClr>
              <a:buNone/>
            </a:pPr>
            <a:endParaRPr lang="en-US" dirty="0">
              <a:solidFill>
                <a:srgbClr val="000000"/>
              </a:solidFill>
              <a:latin typeface="Arial Nova"/>
            </a:endParaRPr>
          </a:p>
          <a:p>
            <a:pPr indent="-228600">
              <a:buFont typeface="Wingdings" panose="020B0604020202020204" pitchFamily="34" charset="0"/>
              <a:buChar char="§"/>
            </a:pPr>
            <a:r>
              <a:rPr lang="en-US" b="1" dirty="0">
                <a:solidFill>
                  <a:srgbClr val="000000"/>
                </a:solidFill>
                <a:latin typeface="Arial Nova"/>
              </a:rPr>
              <a:t>What </a:t>
            </a:r>
            <a:r>
              <a:rPr lang="en-US" dirty="0">
                <a:solidFill>
                  <a:srgbClr val="000000"/>
                </a:solidFill>
                <a:latin typeface="Arial Nova"/>
              </a:rPr>
              <a:t>will our data look like in a visualization tool?</a:t>
            </a:r>
          </a:p>
          <a:p>
            <a:pPr lvl="1"/>
            <a:r>
              <a:rPr lang="en-US" dirty="0">
                <a:solidFill>
                  <a:srgbClr val="000000"/>
                </a:solidFill>
                <a:latin typeface="Arial Nova"/>
              </a:rPr>
              <a:t>Is it easy to use? What insights can be extracted? Are they useful? </a:t>
            </a:r>
          </a:p>
          <a:p>
            <a:pPr indent="-228600">
              <a:buFont typeface="Wingdings" panose="020B0604020202020204" pitchFamily="34" charset="0"/>
            </a:pPr>
            <a:endParaRPr lang="en-US" dirty="0">
              <a:solidFill>
                <a:srgbClr val="000000"/>
              </a:solidFill>
              <a:latin typeface="Arial Nova"/>
            </a:endParaRPr>
          </a:p>
          <a:p>
            <a:endParaRPr lang="en-US" b="1" dirty="0">
              <a:solidFill>
                <a:srgbClr val="000000"/>
              </a:solidFill>
              <a:latin typeface="Arial Nova"/>
            </a:endParaRPr>
          </a:p>
          <a:p>
            <a:pPr lvl="1">
              <a:buClr>
                <a:srgbClr val="555960"/>
              </a:buClr>
              <a:buFont typeface="Courier New" charset="2"/>
              <a:buChar char="o"/>
            </a:pPr>
            <a:endParaRPr lang="en-US" dirty="0">
              <a:solidFill>
                <a:srgbClr val="262626"/>
              </a:solidFill>
              <a:latin typeface="Arial Nova"/>
            </a:endParaRPr>
          </a:p>
          <a:p>
            <a:endParaRPr lang="en-US" b="1" dirty="0"/>
          </a:p>
          <a:p>
            <a:endParaRPr lang="en-US" dirty="0"/>
          </a:p>
          <a:p>
            <a:endParaRPr lang="en-US" b="1" u="sng" dirty="0"/>
          </a:p>
          <a:p>
            <a:pPr marL="0" indent="0">
              <a:buNone/>
            </a:pPr>
            <a:endParaRPr lang="en-US" dirty="0"/>
          </a:p>
        </p:txBody>
      </p:sp>
      <p:sp>
        <p:nvSpPr>
          <p:cNvPr id="5" name="Date Placeholder 4">
            <a:extLst>
              <a:ext uri="{FF2B5EF4-FFF2-40B4-BE49-F238E27FC236}">
                <a16:creationId xmlns:a16="http://schemas.microsoft.com/office/drawing/2014/main" id="{AF0E39D3-5275-784A-5533-03AEBDE457AD}"/>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C2C7A1F3-509D-B7BF-3078-581D3676B4E2}"/>
              </a:ext>
            </a:extLst>
          </p:cNvPr>
          <p:cNvSpPr>
            <a:spLocks noGrp="1"/>
          </p:cNvSpPr>
          <p:nvPr>
            <p:ph type="sldNum" sz="quarter" idx="12"/>
          </p:nvPr>
        </p:nvSpPr>
        <p:spPr/>
        <p:txBody>
          <a:bodyPr/>
          <a:lstStyle/>
          <a:p>
            <a:fld id="{8A7A6979-0714-4377-B894-6BE4C2D6E202}" type="slidenum">
              <a:rPr lang="en-US" smtClean="0"/>
              <a:pPr/>
              <a:t>4</a:t>
            </a:fld>
            <a:endParaRPr lang="en-US" dirty="0"/>
          </a:p>
        </p:txBody>
      </p:sp>
      <p:pic>
        <p:nvPicPr>
          <p:cNvPr id="3" name="Picture 2" descr="Businessman hand on forehead">
            <a:extLst>
              <a:ext uri="{FF2B5EF4-FFF2-40B4-BE49-F238E27FC236}">
                <a16:creationId xmlns:a16="http://schemas.microsoft.com/office/drawing/2014/main" id="{39980A38-E967-E3F1-6069-0835EB8C75D3}"/>
              </a:ext>
            </a:extLst>
          </p:cNvPr>
          <p:cNvPicPr>
            <a:picLocks noChangeAspect="1"/>
          </p:cNvPicPr>
          <p:nvPr/>
        </p:nvPicPr>
        <p:blipFill>
          <a:blip r:embed="rId2"/>
          <a:stretch>
            <a:fillRect/>
          </a:stretch>
        </p:blipFill>
        <p:spPr>
          <a:xfrm>
            <a:off x="9547303" y="1323975"/>
            <a:ext cx="1574644" cy="4562475"/>
          </a:xfrm>
          <a:prstGeom prst="rect">
            <a:avLst/>
          </a:prstGeom>
        </p:spPr>
      </p:pic>
    </p:spTree>
    <p:extLst>
      <p:ext uri="{BB962C8B-B14F-4D97-AF65-F5344CB8AC3E}">
        <p14:creationId xmlns:p14="http://schemas.microsoft.com/office/powerpoint/2010/main" val="399730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E996-4AA3-655E-F84C-9868DF7E91BE}"/>
              </a:ext>
            </a:extLst>
          </p:cNvPr>
          <p:cNvSpPr>
            <a:spLocks noGrp="1"/>
          </p:cNvSpPr>
          <p:nvPr>
            <p:ph type="ctrTitle"/>
          </p:nvPr>
        </p:nvSpPr>
        <p:spPr/>
        <p:txBody>
          <a:bodyPr/>
          <a:lstStyle/>
          <a:p>
            <a:r>
              <a:rPr lang="en-US" dirty="0">
                <a:latin typeface="Franklin Gothic Book"/>
              </a:rPr>
              <a:t>PICKING A WAY FORWARDS </a:t>
            </a:r>
            <a:endParaRPr lang="en-US" dirty="0"/>
          </a:p>
        </p:txBody>
      </p:sp>
      <p:sp>
        <p:nvSpPr>
          <p:cNvPr id="5" name="Date Placeholder 4">
            <a:extLst>
              <a:ext uri="{FF2B5EF4-FFF2-40B4-BE49-F238E27FC236}">
                <a16:creationId xmlns:a16="http://schemas.microsoft.com/office/drawing/2014/main" id="{F9EA5E3D-57FF-CC4E-604A-1D351EFDEFE4}"/>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
        <p:nvSpPr>
          <p:cNvPr id="7" name="Text Placeholder 6">
            <a:extLst>
              <a:ext uri="{FF2B5EF4-FFF2-40B4-BE49-F238E27FC236}">
                <a16:creationId xmlns:a16="http://schemas.microsoft.com/office/drawing/2014/main" id="{1839B86B-6A66-E29B-D071-F63875D20456}"/>
              </a:ext>
            </a:extLst>
          </p:cNvPr>
          <p:cNvSpPr>
            <a:spLocks noGrp="1"/>
          </p:cNvSpPr>
          <p:nvPr>
            <p:ph type="body" sz="quarter" idx="14"/>
          </p:nvPr>
        </p:nvSpPr>
        <p:spPr>
          <a:xfrm>
            <a:off x="2055019" y="1126635"/>
            <a:ext cx="8307716" cy="370726"/>
          </a:xfrm>
        </p:spPr>
        <p:txBody>
          <a:bodyPr vert="horz" lIns="0" tIns="0" rIns="0" bIns="0" rtlCol="0" anchor="t">
            <a:normAutofit/>
          </a:bodyPr>
          <a:lstStyle/>
          <a:p>
            <a:r>
              <a:rPr lang="en-US" dirty="0">
                <a:latin typeface="Franklin Gothic Book"/>
              </a:rPr>
              <a:t>We had two paths to choose from at an early stage:</a:t>
            </a:r>
            <a:endParaRPr lang="en-US" dirty="0"/>
          </a:p>
          <a:p>
            <a:pPr marL="0" indent="0">
              <a:buNone/>
            </a:pPr>
            <a:endParaRPr lang="en-US" dirty="0">
              <a:latin typeface="Franklin Gothic Book"/>
            </a:endParaRPr>
          </a:p>
          <a:p>
            <a:pPr lvl="1">
              <a:buClr>
                <a:srgbClr val="555960"/>
              </a:buClr>
            </a:pPr>
            <a:endParaRPr lang="en-US" dirty="0">
              <a:solidFill>
                <a:srgbClr val="000000"/>
              </a:solidFill>
            </a:endParaRPr>
          </a:p>
        </p:txBody>
      </p:sp>
      <p:graphicFrame>
        <p:nvGraphicFramePr>
          <p:cNvPr id="8" name="Table 7">
            <a:extLst>
              <a:ext uri="{FF2B5EF4-FFF2-40B4-BE49-F238E27FC236}">
                <a16:creationId xmlns:a16="http://schemas.microsoft.com/office/drawing/2014/main" id="{36B0765A-15BD-56B6-46B3-B9177475F605}"/>
              </a:ext>
            </a:extLst>
          </p:cNvPr>
          <p:cNvGraphicFramePr>
            <a:graphicFrameLocks noGrp="1"/>
          </p:cNvGraphicFramePr>
          <p:nvPr>
            <p:extLst>
              <p:ext uri="{D42A27DB-BD31-4B8C-83A1-F6EECF244321}">
                <p14:modId xmlns:p14="http://schemas.microsoft.com/office/powerpoint/2010/main" val="1318126768"/>
              </p:ext>
            </p:extLst>
          </p:nvPr>
        </p:nvGraphicFramePr>
        <p:xfrm>
          <a:off x="2263283" y="2160111"/>
          <a:ext cx="8556832" cy="2852997"/>
        </p:xfrm>
        <a:graphic>
          <a:graphicData uri="http://schemas.openxmlformats.org/drawingml/2006/table">
            <a:tbl>
              <a:tblPr firstRow="1" bandRow="1">
                <a:tableStyleId>{073A0DAA-6AF3-43AB-8588-CEC1D06C72B9}</a:tableStyleId>
              </a:tblPr>
              <a:tblGrid>
                <a:gridCol w="4278416">
                  <a:extLst>
                    <a:ext uri="{9D8B030D-6E8A-4147-A177-3AD203B41FA5}">
                      <a16:colId xmlns:a16="http://schemas.microsoft.com/office/drawing/2014/main" val="2471229416"/>
                    </a:ext>
                  </a:extLst>
                </a:gridCol>
                <a:gridCol w="4278416">
                  <a:extLst>
                    <a:ext uri="{9D8B030D-6E8A-4147-A177-3AD203B41FA5}">
                      <a16:colId xmlns:a16="http://schemas.microsoft.com/office/drawing/2014/main" val="1635295666"/>
                    </a:ext>
                  </a:extLst>
                </a:gridCol>
              </a:tblGrid>
              <a:tr h="1047081">
                <a:tc>
                  <a:txBody>
                    <a:bodyPr/>
                    <a:lstStyle/>
                    <a:p>
                      <a:pPr lvl="0" algn="ctr">
                        <a:buNone/>
                      </a:pPr>
                      <a:r>
                        <a:rPr lang="en-US" sz="1600" u="none" strike="noStrike" noProof="0" dirty="0">
                          <a:solidFill>
                            <a:schemeClr val="accent4"/>
                          </a:solidFill>
                        </a:rPr>
                        <a:t>Utilize and improve upon Python library scraping methods through either </a:t>
                      </a:r>
                      <a:r>
                        <a:rPr lang="en-US" sz="1600" u="none" strike="noStrike" noProof="0" dirty="0" err="1">
                          <a:solidFill>
                            <a:schemeClr val="accent4"/>
                          </a:solidFill>
                        </a:rPr>
                        <a:t>BeautifulSoup</a:t>
                      </a:r>
                      <a:r>
                        <a:rPr lang="en-US" sz="1600" u="none" strike="noStrike" noProof="0" dirty="0">
                          <a:solidFill>
                            <a:schemeClr val="accent4"/>
                          </a:solidFill>
                        </a:rPr>
                        <a:t> or Selenium packages</a:t>
                      </a:r>
                      <a:endParaRPr lang="en-US" dirty="0">
                        <a:solidFill>
                          <a:schemeClr val="accent4"/>
                        </a:solidFill>
                      </a:endParaRPr>
                    </a:p>
                  </a:txBody>
                  <a:tcPr/>
                </a:tc>
                <a:tc>
                  <a:txBody>
                    <a:bodyPr/>
                    <a:lstStyle/>
                    <a:p>
                      <a:pPr lvl="0" algn="ctr">
                        <a:buNone/>
                      </a:pPr>
                      <a:r>
                        <a:rPr lang="en-US" sz="1600" u="none" strike="noStrike" noProof="0" dirty="0">
                          <a:solidFill>
                            <a:schemeClr val="accent4"/>
                          </a:solidFill>
                        </a:rPr>
                        <a:t>Create a workflow process through an agentic AI process (autonomous task completing intelligence) </a:t>
                      </a:r>
                      <a:endParaRPr lang="en-US" dirty="0">
                        <a:solidFill>
                          <a:schemeClr val="accent4"/>
                        </a:solidFill>
                      </a:endParaRPr>
                    </a:p>
                  </a:txBody>
                  <a:tcPr/>
                </a:tc>
                <a:extLst>
                  <a:ext uri="{0D108BD9-81ED-4DB2-BD59-A6C34878D82A}">
                    <a16:rowId xmlns:a16="http://schemas.microsoft.com/office/drawing/2014/main" val="3963924511"/>
                  </a:ext>
                </a:extLst>
              </a:tr>
              <a:tr h="739116">
                <a:tc>
                  <a:txBody>
                    <a:bodyPr/>
                    <a:lstStyle/>
                    <a:p>
                      <a:pPr lvl="0" algn="l">
                        <a:buNone/>
                      </a:pPr>
                      <a:r>
                        <a:rPr lang="en-US" sz="1600" u="sng" strike="noStrike" noProof="0" dirty="0">
                          <a:solidFill>
                            <a:srgbClr val="000000"/>
                          </a:solidFill>
                        </a:rPr>
                        <a:t>PROs:</a:t>
                      </a:r>
                      <a:r>
                        <a:rPr lang="en-US" sz="1600" u="none" strike="noStrike" noProof="0" dirty="0">
                          <a:solidFill>
                            <a:srgbClr val="000000"/>
                          </a:solidFill>
                        </a:rPr>
                        <a:t> Proven time and time again, easy to use and learn, very </a:t>
                      </a:r>
                      <a:r>
                        <a:rPr lang="en-US" sz="1600" u="none" strike="noStrike" noProof="0" dirty="0" err="1">
                          <a:solidFill>
                            <a:srgbClr val="000000"/>
                          </a:solidFill>
                        </a:rPr>
                        <a:t>VERY</a:t>
                      </a:r>
                      <a:r>
                        <a:rPr lang="en-US" sz="1600" u="none" strike="noStrike" noProof="0" dirty="0">
                          <a:solidFill>
                            <a:srgbClr val="000000"/>
                          </a:solidFill>
                        </a:rPr>
                        <a:t> flexible</a:t>
                      </a:r>
                      <a:endParaRPr lang="en-US" dirty="0"/>
                    </a:p>
                  </a:txBody>
                  <a:tcPr/>
                </a:tc>
                <a:tc>
                  <a:txBody>
                    <a:bodyPr/>
                    <a:lstStyle/>
                    <a:p>
                      <a:pPr lvl="0" algn="l">
                        <a:buNone/>
                      </a:pPr>
                      <a:r>
                        <a:rPr lang="en-US" sz="1600" u="sng" strike="noStrike" noProof="0" dirty="0">
                          <a:solidFill>
                            <a:srgbClr val="000000"/>
                          </a:solidFill>
                        </a:rPr>
                        <a:t>PROs:</a:t>
                      </a:r>
                      <a:r>
                        <a:rPr lang="en-US" sz="1600" u="none" strike="noStrike" noProof="0" dirty="0">
                          <a:solidFill>
                            <a:srgbClr val="000000"/>
                          </a:solidFill>
                        </a:rPr>
                        <a:t> </a:t>
                      </a:r>
                      <a:r>
                        <a:rPr lang="en-US" sz="1600" u="none" strike="noStrike" noProof="0" dirty="0" err="1">
                          <a:solidFill>
                            <a:srgbClr val="000000"/>
                          </a:solidFill>
                        </a:rPr>
                        <a:t>Straightforwards</a:t>
                      </a:r>
                      <a:r>
                        <a:rPr lang="en-US" sz="1600" u="none" strike="noStrike" noProof="0" dirty="0">
                          <a:solidFill>
                            <a:srgbClr val="000000"/>
                          </a:solidFill>
                        </a:rPr>
                        <a:t> and easy to build a flow – no real coding experience needed</a:t>
                      </a:r>
                      <a:endParaRPr lang="en-US" dirty="0"/>
                    </a:p>
                  </a:txBody>
                  <a:tcPr/>
                </a:tc>
                <a:extLst>
                  <a:ext uri="{0D108BD9-81ED-4DB2-BD59-A6C34878D82A}">
                    <a16:rowId xmlns:a16="http://schemas.microsoft.com/office/drawing/2014/main" val="1724676342"/>
                  </a:ext>
                </a:extLst>
              </a:tr>
              <a:tr h="1047081">
                <a:tc>
                  <a:txBody>
                    <a:bodyPr/>
                    <a:lstStyle/>
                    <a:p>
                      <a:pPr lvl="0" algn="l">
                        <a:buNone/>
                      </a:pPr>
                      <a:r>
                        <a:rPr lang="en-US" sz="1600" u="sng" strike="noStrike" noProof="0" dirty="0">
                          <a:solidFill>
                            <a:srgbClr val="000000"/>
                          </a:solidFill>
                        </a:rPr>
                        <a:t>CONs:</a:t>
                      </a:r>
                      <a:r>
                        <a:rPr lang="en-US" sz="1600" u="none" strike="noStrike" noProof="0" dirty="0">
                          <a:solidFill>
                            <a:srgbClr val="000000"/>
                          </a:solidFill>
                        </a:rPr>
                        <a:t> Requires some coding understanding to properly use, can be complex depending on websites being scraped</a:t>
                      </a:r>
                      <a:endParaRPr lang="en-US" dirty="0"/>
                    </a:p>
                  </a:txBody>
                  <a:tcPr/>
                </a:tc>
                <a:tc>
                  <a:txBody>
                    <a:bodyPr/>
                    <a:lstStyle/>
                    <a:p>
                      <a:pPr lvl="0" algn="l">
                        <a:buNone/>
                      </a:pPr>
                      <a:r>
                        <a:rPr lang="en-US" sz="1600" u="sng" strike="noStrike" noProof="0" dirty="0">
                          <a:solidFill>
                            <a:srgbClr val="000000"/>
                          </a:solidFill>
                        </a:rPr>
                        <a:t>CONs: </a:t>
                      </a:r>
                      <a:r>
                        <a:rPr lang="en-US" sz="1600" b="0" i="0" u="none" strike="noStrike" noProof="0" dirty="0">
                          <a:solidFill>
                            <a:srgbClr val="000000"/>
                          </a:solidFill>
                          <a:latin typeface="Franklin Gothic Book"/>
                        </a:rPr>
                        <a:t>Microsoft Power Automate poses challenges like a learning curve, issues with GPT scraping defense data, and unreliable data since it's sourced via GPT.</a:t>
                      </a:r>
                      <a:endParaRPr lang="en-US" sz="1600" u="none" strike="noStrike" noProof="0" dirty="0">
                        <a:solidFill>
                          <a:srgbClr val="000000"/>
                        </a:solidFill>
                      </a:endParaRPr>
                    </a:p>
                  </a:txBody>
                  <a:tcPr/>
                </a:tc>
                <a:extLst>
                  <a:ext uri="{0D108BD9-81ED-4DB2-BD59-A6C34878D82A}">
                    <a16:rowId xmlns:a16="http://schemas.microsoft.com/office/drawing/2014/main" val="494738254"/>
                  </a:ext>
                </a:extLst>
              </a:tr>
            </a:tbl>
          </a:graphicData>
        </a:graphic>
      </p:graphicFrame>
      <p:sp>
        <p:nvSpPr>
          <p:cNvPr id="9" name="TextBox 8">
            <a:extLst>
              <a:ext uri="{FF2B5EF4-FFF2-40B4-BE49-F238E27FC236}">
                <a16:creationId xmlns:a16="http://schemas.microsoft.com/office/drawing/2014/main" id="{39F85133-E4D3-C5EE-2CA3-02D89ED7AF4F}"/>
              </a:ext>
            </a:extLst>
          </p:cNvPr>
          <p:cNvSpPr txBox="1"/>
          <p:nvPr/>
        </p:nvSpPr>
        <p:spPr>
          <a:xfrm>
            <a:off x="3989717" y="1718093"/>
            <a:ext cx="388188" cy="36933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chemeClr val="accent3"/>
                </a:solidFill>
              </a:rPr>
              <a:t>1</a:t>
            </a:r>
          </a:p>
        </p:txBody>
      </p:sp>
      <p:sp>
        <p:nvSpPr>
          <p:cNvPr id="10" name="TextBox 9">
            <a:extLst>
              <a:ext uri="{FF2B5EF4-FFF2-40B4-BE49-F238E27FC236}">
                <a16:creationId xmlns:a16="http://schemas.microsoft.com/office/drawing/2014/main" id="{814D48E0-0EDA-61AD-7E67-7C131DB683A1}"/>
              </a:ext>
            </a:extLst>
          </p:cNvPr>
          <p:cNvSpPr txBox="1"/>
          <p:nvPr/>
        </p:nvSpPr>
        <p:spPr>
          <a:xfrm>
            <a:off x="8518584" y="1718093"/>
            <a:ext cx="388188" cy="36933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chemeClr val="accent3"/>
                </a:solidFill>
              </a:rPr>
              <a:t>2</a:t>
            </a:r>
          </a:p>
        </p:txBody>
      </p:sp>
    </p:spTree>
    <p:extLst>
      <p:ext uri="{BB962C8B-B14F-4D97-AF65-F5344CB8AC3E}">
        <p14:creationId xmlns:p14="http://schemas.microsoft.com/office/powerpoint/2010/main" val="346047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4B0F4-9901-0A2F-6075-C4E6B25FD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454E-BEED-AE93-D8C3-99BB3CE17A27}"/>
              </a:ext>
            </a:extLst>
          </p:cNvPr>
          <p:cNvSpPr>
            <a:spLocks noGrp="1"/>
          </p:cNvSpPr>
          <p:nvPr>
            <p:ph type="ctrTitle"/>
          </p:nvPr>
        </p:nvSpPr>
        <p:spPr/>
        <p:txBody>
          <a:bodyPr/>
          <a:lstStyle/>
          <a:p>
            <a:r>
              <a:rPr lang="en-US" dirty="0">
                <a:latin typeface="Franklin Gothic Book"/>
              </a:rPr>
              <a:t>ATTEMPTING AGENTIC AI</a:t>
            </a:r>
            <a:endParaRPr lang="en-US" dirty="0"/>
          </a:p>
        </p:txBody>
      </p:sp>
      <p:sp>
        <p:nvSpPr>
          <p:cNvPr id="4" name="Date Placeholder 3">
            <a:extLst>
              <a:ext uri="{FF2B5EF4-FFF2-40B4-BE49-F238E27FC236}">
                <a16:creationId xmlns:a16="http://schemas.microsoft.com/office/drawing/2014/main" id="{1D186415-D6B8-FD45-E479-EA5464C6605D}"/>
              </a:ext>
            </a:extLst>
          </p:cNvPr>
          <p:cNvSpPr>
            <a:spLocks noGrp="1"/>
          </p:cNvSpPr>
          <p:nvPr>
            <p:ph type="dt" sz="half" idx="10"/>
          </p:nvPr>
        </p:nvSpPr>
        <p:spPr/>
        <p:txBody>
          <a:bodyPr/>
          <a:lstStyle/>
          <a:p>
            <a:fld id="{D47A9A36-4EB0-BF46-AE48-7CDA251B954B}" type="datetime1">
              <a:rPr lang="en-US" smtClean="0"/>
              <a:pPr/>
              <a:t>4/10/2025</a:t>
            </a:fld>
            <a:endParaRPr lang="en-US" dirty="0"/>
          </a:p>
        </p:txBody>
      </p:sp>
      <p:sp>
        <p:nvSpPr>
          <p:cNvPr id="5" name="Slide Number Placeholder 4">
            <a:extLst>
              <a:ext uri="{FF2B5EF4-FFF2-40B4-BE49-F238E27FC236}">
                <a16:creationId xmlns:a16="http://schemas.microsoft.com/office/drawing/2014/main" id="{0A3D649E-DF25-9630-4E94-DEB2501F0DFC}"/>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171617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A36DD-D286-A1C8-180E-7600BBB2F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3473B-9E2E-A57F-F65A-8C913F890BC2}"/>
              </a:ext>
            </a:extLst>
          </p:cNvPr>
          <p:cNvSpPr>
            <a:spLocks noGrp="1"/>
          </p:cNvSpPr>
          <p:nvPr>
            <p:ph type="ctrTitle"/>
          </p:nvPr>
        </p:nvSpPr>
        <p:spPr>
          <a:xfrm>
            <a:off x="2107520" y="437030"/>
            <a:ext cx="7988980" cy="332399"/>
          </a:xfrm>
        </p:spPr>
        <p:txBody>
          <a:bodyPr/>
          <a:lstStyle/>
          <a:p>
            <a:r>
              <a:rPr lang="en-US" dirty="0">
                <a:latin typeface="Franklin Gothic Book"/>
              </a:rPr>
              <a:t>MICROSOFT POWER AUTOMATE </a:t>
            </a:r>
            <a:endParaRPr lang="en-US" dirty="0"/>
          </a:p>
        </p:txBody>
      </p:sp>
      <p:sp>
        <p:nvSpPr>
          <p:cNvPr id="4" name="Text Placeholder 3">
            <a:extLst>
              <a:ext uri="{FF2B5EF4-FFF2-40B4-BE49-F238E27FC236}">
                <a16:creationId xmlns:a16="http://schemas.microsoft.com/office/drawing/2014/main" id="{14EEF122-3C89-16AD-6C38-D0B9D2EA7C78}"/>
              </a:ext>
            </a:extLst>
          </p:cNvPr>
          <p:cNvSpPr>
            <a:spLocks noGrp="1"/>
          </p:cNvSpPr>
          <p:nvPr>
            <p:ph type="body" sz="quarter" idx="14"/>
          </p:nvPr>
        </p:nvSpPr>
        <p:spPr>
          <a:xfrm>
            <a:off x="612579" y="1826062"/>
            <a:ext cx="2636555" cy="661053"/>
          </a:xfrm>
          <a:solidFill>
            <a:schemeClr val="tx1"/>
          </a:solidFill>
        </p:spPr>
        <p:txBody>
          <a:bodyPr vert="horz" lIns="0" tIns="0" rIns="0" bIns="0" rtlCol="0" anchor="t">
            <a:normAutofit/>
          </a:bodyPr>
          <a:lstStyle/>
          <a:p>
            <a:pPr marL="0" indent="0" algn="ctr">
              <a:buNone/>
            </a:pPr>
            <a:r>
              <a:rPr lang="en-US" b="1" dirty="0">
                <a:solidFill>
                  <a:schemeClr val="accent3"/>
                </a:solidFill>
                <a:latin typeface="Franklin Gothic Book"/>
              </a:rPr>
              <a:t>Step 1</a:t>
            </a:r>
            <a:endParaRPr lang="en-US" b="1" dirty="0">
              <a:solidFill>
                <a:schemeClr val="accent3"/>
              </a:solidFill>
            </a:endParaRPr>
          </a:p>
          <a:p>
            <a:pPr marL="228600" lvl="1" indent="0" algn="ctr">
              <a:buNone/>
            </a:pPr>
            <a:r>
              <a:rPr lang="en-US" dirty="0">
                <a:solidFill>
                  <a:schemeClr val="accent3"/>
                </a:solidFill>
                <a:latin typeface="Franklin Gothic Book"/>
              </a:rPr>
              <a:t>Create a list </a:t>
            </a:r>
            <a:endParaRPr lang="en-US" dirty="0">
              <a:solidFill>
                <a:schemeClr val="accent3"/>
              </a:solidFill>
            </a:endParaRPr>
          </a:p>
          <a:p>
            <a:pPr marL="457200" lvl="1">
              <a:buClr>
                <a:srgbClr val="555960"/>
              </a:buClr>
              <a:buFont typeface="Courier New" charset="2"/>
              <a:buChar char="o"/>
            </a:pPr>
            <a:endParaRPr lang="en-US" dirty="0">
              <a:solidFill>
                <a:srgbClr val="262626"/>
              </a:solidFill>
            </a:endParaRPr>
          </a:p>
          <a:p>
            <a:endParaRPr lang="en-US" b="1" dirty="0">
              <a:solidFill>
                <a:srgbClr val="000000"/>
              </a:solidFill>
              <a:latin typeface="Arial Nova"/>
            </a:endParaRPr>
          </a:p>
          <a:p>
            <a:pPr lvl="1">
              <a:buClr>
                <a:srgbClr val="555960"/>
              </a:buClr>
              <a:buFont typeface="Courier New" charset="2"/>
              <a:buChar char="o"/>
            </a:pPr>
            <a:endParaRPr lang="en-US" dirty="0">
              <a:solidFill>
                <a:srgbClr val="000000"/>
              </a:solidFill>
              <a:latin typeface="Arial Nova"/>
            </a:endParaRPr>
          </a:p>
          <a:p>
            <a:endParaRPr lang="en-US" b="1" dirty="0">
              <a:solidFill>
                <a:srgbClr val="000000"/>
              </a:solidFill>
            </a:endParaRPr>
          </a:p>
          <a:p>
            <a:endParaRPr lang="en-US" dirty="0"/>
          </a:p>
          <a:p>
            <a:endParaRPr lang="en-US" b="1" u="sng" dirty="0"/>
          </a:p>
          <a:p>
            <a:pPr marL="0" indent="0">
              <a:buNone/>
            </a:pPr>
            <a:endParaRPr lang="en-US" dirty="0"/>
          </a:p>
        </p:txBody>
      </p:sp>
      <p:sp>
        <p:nvSpPr>
          <p:cNvPr id="5" name="Date Placeholder 4">
            <a:extLst>
              <a:ext uri="{FF2B5EF4-FFF2-40B4-BE49-F238E27FC236}">
                <a16:creationId xmlns:a16="http://schemas.microsoft.com/office/drawing/2014/main" id="{AF0E39D3-5275-784A-5533-03AEBDE457AD}"/>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C2C7A1F3-509D-B7BF-3078-581D3676B4E2}"/>
              </a:ext>
            </a:extLst>
          </p:cNvPr>
          <p:cNvSpPr>
            <a:spLocks noGrp="1"/>
          </p:cNvSpPr>
          <p:nvPr>
            <p:ph type="sldNum" sz="quarter" idx="12"/>
          </p:nvPr>
        </p:nvSpPr>
        <p:spPr/>
        <p:txBody>
          <a:bodyPr/>
          <a:lstStyle/>
          <a:p>
            <a:fld id="{8A7A6979-0714-4377-B894-6BE4C2D6E202}" type="slidenum">
              <a:rPr lang="en-US" smtClean="0"/>
              <a:pPr/>
              <a:t>7</a:t>
            </a:fld>
            <a:endParaRPr lang="en-US" dirty="0"/>
          </a:p>
        </p:txBody>
      </p:sp>
      <p:pic>
        <p:nvPicPr>
          <p:cNvPr id="3" name="Picture 2" descr="A screenshot of a chat&#10;&#10;AI-generated content may be incorrect.">
            <a:extLst>
              <a:ext uri="{FF2B5EF4-FFF2-40B4-BE49-F238E27FC236}">
                <a16:creationId xmlns:a16="http://schemas.microsoft.com/office/drawing/2014/main" id="{6A77D3AE-8B09-7CB2-5904-77D067016F8A}"/>
              </a:ext>
            </a:extLst>
          </p:cNvPr>
          <p:cNvPicPr>
            <a:picLocks noChangeAspect="1"/>
          </p:cNvPicPr>
          <p:nvPr/>
        </p:nvPicPr>
        <p:blipFill>
          <a:blip r:embed="rId2"/>
          <a:stretch>
            <a:fillRect/>
          </a:stretch>
        </p:blipFill>
        <p:spPr>
          <a:xfrm>
            <a:off x="3924300" y="1290284"/>
            <a:ext cx="6838950" cy="3763081"/>
          </a:xfrm>
          <a:prstGeom prst="rect">
            <a:avLst/>
          </a:prstGeom>
        </p:spPr>
      </p:pic>
      <p:sp>
        <p:nvSpPr>
          <p:cNvPr id="8" name="Arrow: Right 7">
            <a:extLst>
              <a:ext uri="{FF2B5EF4-FFF2-40B4-BE49-F238E27FC236}">
                <a16:creationId xmlns:a16="http://schemas.microsoft.com/office/drawing/2014/main" id="{F7A61569-94BC-ECF8-88BA-E491D9378CDB}"/>
              </a:ext>
            </a:extLst>
          </p:cNvPr>
          <p:cNvSpPr/>
          <p:nvPr/>
        </p:nvSpPr>
        <p:spPr>
          <a:xfrm rot="20940000">
            <a:off x="3078809" y="1654595"/>
            <a:ext cx="1700309" cy="3518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476FFF4F-0827-63DC-5A46-AC3D272C7378}"/>
              </a:ext>
            </a:extLst>
          </p:cNvPr>
          <p:cNvSpPr txBox="1">
            <a:spLocks/>
          </p:cNvSpPr>
          <p:nvPr/>
        </p:nvSpPr>
        <p:spPr>
          <a:xfrm>
            <a:off x="422079" y="3102412"/>
            <a:ext cx="2636555" cy="661053"/>
          </a:xfrm>
          <a:prstGeom prst="rect">
            <a:avLst/>
          </a:prstGeom>
          <a:solidFill>
            <a:schemeClr val="tx1"/>
          </a:solidFill>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b="1" dirty="0">
                <a:solidFill>
                  <a:schemeClr val="accent3"/>
                </a:solidFill>
                <a:latin typeface="Franklin Gothic Book"/>
              </a:rPr>
              <a:t>Step 2</a:t>
            </a:r>
            <a:endParaRPr lang="en-US" b="1" dirty="0">
              <a:solidFill>
                <a:schemeClr val="accent3"/>
              </a:solidFill>
            </a:endParaRPr>
          </a:p>
          <a:p>
            <a:pPr marL="228600" lvl="1" indent="0" algn="ctr">
              <a:buNone/>
            </a:pPr>
            <a:r>
              <a:rPr lang="en-US" dirty="0">
                <a:solidFill>
                  <a:schemeClr val="accent3"/>
                </a:solidFill>
                <a:latin typeface="Franklin Gothic Book"/>
              </a:rPr>
              <a:t>Add website URLs to list </a:t>
            </a:r>
            <a:endParaRPr lang="en-US" dirty="0">
              <a:solidFill>
                <a:schemeClr val="accent3"/>
              </a:solidFill>
            </a:endParaRPr>
          </a:p>
          <a:p>
            <a:pPr lvl="1">
              <a:buClr>
                <a:srgbClr val="555960"/>
              </a:buClr>
              <a:buFont typeface="Courier New" charset="2"/>
              <a:buChar char="o"/>
            </a:pPr>
            <a:endParaRPr lang="en-US" dirty="0">
              <a:solidFill>
                <a:srgbClr val="262626"/>
              </a:solidFill>
            </a:endParaRPr>
          </a:p>
          <a:p>
            <a:endParaRPr lang="en-US" b="1" dirty="0">
              <a:solidFill>
                <a:srgbClr val="000000"/>
              </a:solidFill>
              <a:latin typeface="Arial Nova"/>
            </a:endParaRPr>
          </a:p>
          <a:p>
            <a:pPr lvl="1">
              <a:buClr>
                <a:srgbClr val="555960"/>
              </a:buClr>
              <a:buFont typeface="Courier New" charset="2"/>
              <a:buChar char="o"/>
            </a:pPr>
            <a:endParaRPr lang="en-US" dirty="0">
              <a:solidFill>
                <a:srgbClr val="000000"/>
              </a:solidFill>
              <a:latin typeface="Arial Nova"/>
            </a:endParaRPr>
          </a:p>
          <a:p>
            <a:endParaRPr lang="en-US" b="1" dirty="0">
              <a:solidFill>
                <a:srgbClr val="000000"/>
              </a:solidFill>
            </a:endParaRPr>
          </a:p>
          <a:p>
            <a:endParaRPr lang="en-US" dirty="0"/>
          </a:p>
          <a:p>
            <a:endParaRPr lang="en-US" b="1" u="sng" dirty="0"/>
          </a:p>
          <a:p>
            <a:pPr marL="0" indent="0">
              <a:buFont typeface="Wingdings" charset="2"/>
              <a:buNone/>
            </a:pPr>
            <a:endParaRPr lang="en-US" dirty="0"/>
          </a:p>
        </p:txBody>
      </p:sp>
      <p:sp>
        <p:nvSpPr>
          <p:cNvPr id="11" name="Arrow: Right 10">
            <a:extLst>
              <a:ext uri="{FF2B5EF4-FFF2-40B4-BE49-F238E27FC236}">
                <a16:creationId xmlns:a16="http://schemas.microsoft.com/office/drawing/2014/main" id="{97BA8A79-5C3A-AE48-2109-93D151978528}"/>
              </a:ext>
            </a:extLst>
          </p:cNvPr>
          <p:cNvSpPr/>
          <p:nvPr/>
        </p:nvSpPr>
        <p:spPr>
          <a:xfrm>
            <a:off x="2926408" y="3178594"/>
            <a:ext cx="1700309" cy="3518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03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C05E6-F42B-61E7-447B-EB45A3CE4687}"/>
            </a:ext>
          </a:extLst>
        </p:cNvPr>
        <p:cNvGrpSpPr/>
        <p:nvPr/>
      </p:nvGrpSpPr>
      <p:grpSpPr>
        <a:xfrm>
          <a:off x="0" y="0"/>
          <a:ext cx="0" cy="0"/>
          <a:chOff x="0" y="0"/>
          <a:chExt cx="0" cy="0"/>
        </a:xfrm>
      </p:grpSpPr>
      <p:pic>
        <p:nvPicPr>
          <p:cNvPr id="14" name="Picture 13" descr="A screenshot of a chat&#10;&#10;AI-generated content may be incorrect.">
            <a:extLst>
              <a:ext uri="{FF2B5EF4-FFF2-40B4-BE49-F238E27FC236}">
                <a16:creationId xmlns:a16="http://schemas.microsoft.com/office/drawing/2014/main" id="{C80C0401-20DC-B316-A0B3-EE2471969CB3}"/>
              </a:ext>
            </a:extLst>
          </p:cNvPr>
          <p:cNvPicPr>
            <a:picLocks noChangeAspect="1"/>
          </p:cNvPicPr>
          <p:nvPr/>
        </p:nvPicPr>
        <p:blipFill>
          <a:blip r:embed="rId2"/>
          <a:stretch>
            <a:fillRect/>
          </a:stretch>
        </p:blipFill>
        <p:spPr>
          <a:xfrm>
            <a:off x="4019550" y="1205066"/>
            <a:ext cx="8172450" cy="3019118"/>
          </a:xfrm>
          <a:prstGeom prst="rect">
            <a:avLst/>
          </a:prstGeom>
        </p:spPr>
      </p:pic>
      <p:sp>
        <p:nvSpPr>
          <p:cNvPr id="2" name="Title 1">
            <a:extLst>
              <a:ext uri="{FF2B5EF4-FFF2-40B4-BE49-F238E27FC236}">
                <a16:creationId xmlns:a16="http://schemas.microsoft.com/office/drawing/2014/main" id="{F8A08B14-B9E4-8658-CD3D-88E7DA983832}"/>
              </a:ext>
            </a:extLst>
          </p:cNvPr>
          <p:cNvSpPr>
            <a:spLocks noGrp="1"/>
          </p:cNvSpPr>
          <p:nvPr>
            <p:ph type="ctrTitle"/>
          </p:nvPr>
        </p:nvSpPr>
        <p:spPr>
          <a:xfrm>
            <a:off x="2107520" y="437030"/>
            <a:ext cx="7988980" cy="332399"/>
          </a:xfrm>
        </p:spPr>
        <p:txBody>
          <a:bodyPr/>
          <a:lstStyle/>
          <a:p>
            <a:r>
              <a:rPr lang="en-US" dirty="0">
                <a:latin typeface="Franklin Gothic Book"/>
              </a:rPr>
              <a:t>MICROSOFT POWER AUTOMATE</a:t>
            </a:r>
            <a:endParaRPr lang="en-US" dirty="0"/>
          </a:p>
        </p:txBody>
      </p:sp>
      <p:sp>
        <p:nvSpPr>
          <p:cNvPr id="4" name="Text Placeholder 3">
            <a:extLst>
              <a:ext uri="{FF2B5EF4-FFF2-40B4-BE49-F238E27FC236}">
                <a16:creationId xmlns:a16="http://schemas.microsoft.com/office/drawing/2014/main" id="{25D01590-ABFB-BEA8-1B95-4B7ED5241249}"/>
              </a:ext>
            </a:extLst>
          </p:cNvPr>
          <p:cNvSpPr>
            <a:spLocks noGrp="1"/>
          </p:cNvSpPr>
          <p:nvPr>
            <p:ph type="body" sz="quarter" idx="14"/>
          </p:nvPr>
        </p:nvSpPr>
        <p:spPr>
          <a:xfrm>
            <a:off x="612579" y="1626037"/>
            <a:ext cx="2788955" cy="1289703"/>
          </a:xfrm>
          <a:solidFill>
            <a:schemeClr val="tx1"/>
          </a:solidFill>
        </p:spPr>
        <p:txBody>
          <a:bodyPr vert="horz" lIns="0" tIns="0" rIns="0" bIns="0" rtlCol="0" anchor="t">
            <a:normAutofit/>
          </a:bodyPr>
          <a:lstStyle/>
          <a:p>
            <a:pPr marL="0" indent="0" algn="ctr">
              <a:buNone/>
            </a:pPr>
            <a:r>
              <a:rPr lang="en-US" b="1" dirty="0">
                <a:solidFill>
                  <a:schemeClr val="accent3"/>
                </a:solidFill>
                <a:latin typeface="Franklin Gothic Book"/>
              </a:rPr>
              <a:t>Step 3</a:t>
            </a:r>
            <a:endParaRPr lang="en-US" b="1" dirty="0">
              <a:solidFill>
                <a:schemeClr val="accent3"/>
              </a:solidFill>
            </a:endParaRPr>
          </a:p>
          <a:p>
            <a:pPr marL="228600" lvl="1" indent="0" algn="ctr">
              <a:buNone/>
            </a:pPr>
            <a:r>
              <a:rPr lang="en-US" dirty="0">
                <a:solidFill>
                  <a:schemeClr val="accent3"/>
                </a:solidFill>
                <a:latin typeface="Franklin Gothic Book"/>
              </a:rPr>
              <a:t>Create for each loop (same concept as Python For loop), Launch Chrome for scraping.</a:t>
            </a:r>
            <a:endParaRPr lang="en-US" dirty="0">
              <a:solidFill>
                <a:schemeClr val="accent3"/>
              </a:solidFill>
            </a:endParaRPr>
          </a:p>
          <a:p>
            <a:pPr marL="457200" lvl="1">
              <a:buClr>
                <a:srgbClr val="555960"/>
              </a:buClr>
              <a:buFont typeface="Courier New" charset="2"/>
              <a:buChar char="o"/>
            </a:pPr>
            <a:endParaRPr lang="en-US" dirty="0">
              <a:solidFill>
                <a:srgbClr val="262626"/>
              </a:solidFill>
            </a:endParaRPr>
          </a:p>
          <a:p>
            <a:endParaRPr lang="en-US" b="1" dirty="0">
              <a:solidFill>
                <a:srgbClr val="000000"/>
              </a:solidFill>
              <a:latin typeface="Arial Nova"/>
            </a:endParaRPr>
          </a:p>
          <a:p>
            <a:pPr lvl="1">
              <a:buClr>
                <a:srgbClr val="555960"/>
              </a:buClr>
              <a:buFont typeface="Courier New" charset="2"/>
              <a:buChar char="o"/>
            </a:pPr>
            <a:endParaRPr lang="en-US" dirty="0">
              <a:solidFill>
                <a:srgbClr val="000000"/>
              </a:solidFill>
              <a:latin typeface="Arial Nova"/>
            </a:endParaRPr>
          </a:p>
          <a:p>
            <a:endParaRPr lang="en-US" b="1" dirty="0">
              <a:solidFill>
                <a:srgbClr val="000000"/>
              </a:solidFill>
            </a:endParaRPr>
          </a:p>
          <a:p>
            <a:endParaRPr lang="en-US" dirty="0"/>
          </a:p>
          <a:p>
            <a:endParaRPr lang="en-US" b="1" u="sng" dirty="0"/>
          </a:p>
          <a:p>
            <a:pPr marL="0" indent="0">
              <a:buNone/>
            </a:pPr>
            <a:endParaRPr lang="en-US" dirty="0"/>
          </a:p>
        </p:txBody>
      </p:sp>
      <p:sp>
        <p:nvSpPr>
          <p:cNvPr id="5" name="Date Placeholder 4">
            <a:extLst>
              <a:ext uri="{FF2B5EF4-FFF2-40B4-BE49-F238E27FC236}">
                <a16:creationId xmlns:a16="http://schemas.microsoft.com/office/drawing/2014/main" id="{7DE082ED-2C64-638A-4F22-132B2B07A7B9}"/>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0622FA94-120B-2CF5-90C3-0EEB884B7968}"/>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10" name="Text Placeholder 3">
            <a:extLst>
              <a:ext uri="{FF2B5EF4-FFF2-40B4-BE49-F238E27FC236}">
                <a16:creationId xmlns:a16="http://schemas.microsoft.com/office/drawing/2014/main" id="{3A56A25B-8236-EFCB-FD04-522D595228E9}"/>
              </a:ext>
            </a:extLst>
          </p:cNvPr>
          <p:cNvSpPr txBox="1">
            <a:spLocks/>
          </p:cNvSpPr>
          <p:nvPr/>
        </p:nvSpPr>
        <p:spPr>
          <a:xfrm>
            <a:off x="612579" y="3892987"/>
            <a:ext cx="2655605" cy="1299228"/>
          </a:xfrm>
          <a:prstGeom prst="rect">
            <a:avLst/>
          </a:prstGeom>
          <a:solidFill>
            <a:schemeClr val="tx1"/>
          </a:solidFill>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b="1" dirty="0">
                <a:solidFill>
                  <a:schemeClr val="accent3"/>
                </a:solidFill>
                <a:latin typeface="Franklin Gothic Book"/>
              </a:rPr>
              <a:t>Step 4</a:t>
            </a:r>
            <a:endParaRPr lang="en-US" b="1" dirty="0">
              <a:solidFill>
                <a:schemeClr val="accent3"/>
              </a:solidFill>
            </a:endParaRPr>
          </a:p>
          <a:p>
            <a:pPr marL="228600" lvl="1" indent="0" algn="ctr">
              <a:buNone/>
            </a:pPr>
            <a:r>
              <a:rPr lang="en-US" dirty="0">
                <a:solidFill>
                  <a:schemeClr val="accent3"/>
                </a:solidFill>
                <a:latin typeface="Franklin Gothic Book"/>
              </a:rPr>
              <a:t>Extract data from window function and store it into a variable (</a:t>
            </a:r>
            <a:r>
              <a:rPr lang="en-US" dirty="0" err="1">
                <a:solidFill>
                  <a:schemeClr val="accent3"/>
                </a:solidFill>
                <a:latin typeface="Franklin Gothic Book"/>
              </a:rPr>
              <a:t>DataFromWindow</a:t>
            </a:r>
            <a:r>
              <a:rPr lang="en-US" dirty="0">
                <a:solidFill>
                  <a:schemeClr val="accent3"/>
                </a:solidFill>
                <a:latin typeface="Franklin Gothic Book"/>
              </a:rPr>
              <a:t>)</a:t>
            </a:r>
            <a:endParaRPr lang="en-US" dirty="0">
              <a:solidFill>
                <a:schemeClr val="accent3"/>
              </a:solidFill>
            </a:endParaRPr>
          </a:p>
          <a:p>
            <a:pPr lvl="1">
              <a:buClr>
                <a:srgbClr val="555960"/>
              </a:buClr>
              <a:buFont typeface="Courier New" charset="2"/>
              <a:buChar char="o"/>
            </a:pPr>
            <a:endParaRPr lang="en-US" dirty="0">
              <a:solidFill>
                <a:srgbClr val="262626"/>
              </a:solidFill>
            </a:endParaRPr>
          </a:p>
          <a:p>
            <a:endParaRPr lang="en-US" b="1" dirty="0">
              <a:solidFill>
                <a:srgbClr val="000000"/>
              </a:solidFill>
              <a:latin typeface="Arial Nova"/>
            </a:endParaRPr>
          </a:p>
          <a:p>
            <a:pPr lvl="1">
              <a:buClr>
                <a:srgbClr val="555960"/>
              </a:buClr>
              <a:buFont typeface="Courier New" charset="2"/>
              <a:buChar char="o"/>
            </a:pPr>
            <a:endParaRPr lang="en-US" dirty="0">
              <a:solidFill>
                <a:srgbClr val="000000"/>
              </a:solidFill>
              <a:latin typeface="Arial Nova"/>
            </a:endParaRPr>
          </a:p>
          <a:p>
            <a:endParaRPr lang="en-US" b="1" dirty="0">
              <a:solidFill>
                <a:srgbClr val="000000"/>
              </a:solidFill>
            </a:endParaRPr>
          </a:p>
          <a:p>
            <a:endParaRPr lang="en-US" dirty="0"/>
          </a:p>
          <a:p>
            <a:endParaRPr lang="en-US" b="1" u="sng" dirty="0"/>
          </a:p>
          <a:p>
            <a:pPr marL="0" indent="0">
              <a:buFont typeface="Wingdings" charset="2"/>
              <a:buNone/>
            </a:pPr>
            <a:endParaRPr lang="en-US" dirty="0"/>
          </a:p>
        </p:txBody>
      </p:sp>
      <p:sp>
        <p:nvSpPr>
          <p:cNvPr id="8" name="Arrow: Right 7">
            <a:extLst>
              <a:ext uri="{FF2B5EF4-FFF2-40B4-BE49-F238E27FC236}">
                <a16:creationId xmlns:a16="http://schemas.microsoft.com/office/drawing/2014/main" id="{4ECF2CF9-2DE8-0DDF-92C2-EA426A09CA32}"/>
              </a:ext>
            </a:extLst>
          </p:cNvPr>
          <p:cNvSpPr/>
          <p:nvPr/>
        </p:nvSpPr>
        <p:spPr>
          <a:xfrm rot="20580000">
            <a:off x="2805516" y="1470544"/>
            <a:ext cx="1281209" cy="3042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8491A18-4661-F4AB-B34A-4823BA0540FE}"/>
              </a:ext>
            </a:extLst>
          </p:cNvPr>
          <p:cNvSpPr/>
          <p:nvPr/>
        </p:nvSpPr>
        <p:spPr>
          <a:xfrm rot="19440000">
            <a:off x="2719079" y="3392389"/>
            <a:ext cx="1709834" cy="3518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EC6D7D8-E7F8-7E29-F927-D69AA2DCFF71}"/>
              </a:ext>
            </a:extLst>
          </p:cNvPr>
          <p:cNvSpPr txBox="1"/>
          <p:nvPr/>
        </p:nvSpPr>
        <p:spPr>
          <a:xfrm>
            <a:off x="6648644" y="1200344"/>
            <a:ext cx="52467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chemeClr val="bg1"/>
                </a:solidFill>
              </a:rPr>
              <a:t>*Current Item: each website in list (Links list is the same list from above that was created in Step 1)</a:t>
            </a:r>
            <a:endParaRPr lang="en-US" dirty="0">
              <a:solidFill>
                <a:schemeClr val="bg1"/>
              </a:solidFill>
            </a:endParaRPr>
          </a:p>
        </p:txBody>
      </p:sp>
      <p:sp>
        <p:nvSpPr>
          <p:cNvPr id="12" name="Text Placeholder 3">
            <a:extLst>
              <a:ext uri="{FF2B5EF4-FFF2-40B4-BE49-F238E27FC236}">
                <a16:creationId xmlns:a16="http://schemas.microsoft.com/office/drawing/2014/main" id="{F55CBEC5-C8F7-D211-A164-2476DDB33988}"/>
              </a:ext>
            </a:extLst>
          </p:cNvPr>
          <p:cNvSpPr txBox="1">
            <a:spLocks/>
          </p:cNvSpPr>
          <p:nvPr/>
        </p:nvSpPr>
        <p:spPr>
          <a:xfrm>
            <a:off x="7937304" y="4407337"/>
            <a:ext cx="3770030" cy="1556403"/>
          </a:xfrm>
          <a:prstGeom prst="rect">
            <a:avLst/>
          </a:prstGeom>
          <a:solidFill>
            <a:schemeClr val="tx1"/>
          </a:solidFill>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b="1" dirty="0">
                <a:solidFill>
                  <a:schemeClr val="accent3"/>
                </a:solidFill>
                <a:latin typeface="Franklin Gothic Book"/>
              </a:rPr>
              <a:t>Step 5</a:t>
            </a:r>
            <a:endParaRPr lang="en-US" b="1" dirty="0">
              <a:solidFill>
                <a:schemeClr val="accent3"/>
              </a:solidFill>
            </a:endParaRPr>
          </a:p>
          <a:p>
            <a:pPr marL="228600" lvl="1" indent="0" algn="ctr">
              <a:buNone/>
            </a:pPr>
            <a:r>
              <a:rPr lang="en-US" dirty="0">
                <a:solidFill>
                  <a:schemeClr val="accent3"/>
                </a:solidFill>
                <a:latin typeface="Franklin Gothic Book"/>
              </a:rPr>
              <a:t>Add  function and store it into a variable (</a:t>
            </a:r>
            <a:r>
              <a:rPr lang="en-US" dirty="0" err="1">
                <a:solidFill>
                  <a:schemeClr val="accent3"/>
                </a:solidFill>
                <a:latin typeface="Franklin Gothic Book"/>
              </a:rPr>
              <a:t>DataFromWindow</a:t>
            </a:r>
            <a:r>
              <a:rPr lang="en-US" dirty="0">
                <a:solidFill>
                  <a:schemeClr val="accent3"/>
                </a:solidFill>
                <a:latin typeface="Franklin Gothic Book"/>
              </a:rPr>
              <a:t>). Associate each website link in the </a:t>
            </a:r>
            <a:r>
              <a:rPr lang="en-US" dirty="0" err="1">
                <a:solidFill>
                  <a:schemeClr val="accent3"/>
                </a:solidFill>
                <a:latin typeface="Franklin Gothic Book"/>
              </a:rPr>
              <a:t>Linkslist</a:t>
            </a:r>
            <a:r>
              <a:rPr lang="en-US" dirty="0">
                <a:solidFill>
                  <a:schemeClr val="accent3"/>
                </a:solidFill>
                <a:latin typeface="Franklin Gothic Book"/>
              </a:rPr>
              <a:t> to an extracted data pull.</a:t>
            </a:r>
            <a:endParaRPr lang="en-US" dirty="0">
              <a:solidFill>
                <a:schemeClr val="accent3"/>
              </a:solidFill>
            </a:endParaRPr>
          </a:p>
          <a:p>
            <a:pPr lvl="1">
              <a:buClr>
                <a:srgbClr val="555960"/>
              </a:buClr>
              <a:buFont typeface="Courier New" charset="2"/>
              <a:buChar char="o"/>
            </a:pPr>
            <a:endParaRPr lang="en-US" dirty="0">
              <a:solidFill>
                <a:srgbClr val="262626"/>
              </a:solidFill>
            </a:endParaRPr>
          </a:p>
          <a:p>
            <a:endParaRPr lang="en-US" b="1" dirty="0">
              <a:solidFill>
                <a:srgbClr val="000000"/>
              </a:solidFill>
              <a:latin typeface="Arial Nova"/>
            </a:endParaRPr>
          </a:p>
          <a:p>
            <a:pPr lvl="1">
              <a:buClr>
                <a:srgbClr val="555960"/>
              </a:buClr>
              <a:buFont typeface="Courier New" charset="2"/>
              <a:buChar char="o"/>
            </a:pPr>
            <a:endParaRPr lang="en-US" dirty="0">
              <a:solidFill>
                <a:srgbClr val="000000"/>
              </a:solidFill>
              <a:latin typeface="Arial Nova"/>
            </a:endParaRPr>
          </a:p>
          <a:p>
            <a:endParaRPr lang="en-US" b="1" dirty="0">
              <a:solidFill>
                <a:srgbClr val="000000"/>
              </a:solidFill>
            </a:endParaRPr>
          </a:p>
          <a:p>
            <a:endParaRPr lang="en-US" dirty="0"/>
          </a:p>
          <a:p>
            <a:endParaRPr lang="en-US" b="1" u="sng" dirty="0"/>
          </a:p>
          <a:p>
            <a:pPr marL="0" indent="0">
              <a:buFont typeface="Wingdings" charset="2"/>
              <a:buNone/>
            </a:pPr>
            <a:endParaRPr lang="en-US" dirty="0"/>
          </a:p>
        </p:txBody>
      </p:sp>
      <p:sp>
        <p:nvSpPr>
          <p:cNvPr id="13" name="Arrow: Right 12">
            <a:extLst>
              <a:ext uri="{FF2B5EF4-FFF2-40B4-BE49-F238E27FC236}">
                <a16:creationId xmlns:a16="http://schemas.microsoft.com/office/drawing/2014/main" id="{020ED843-5C97-B7B3-1566-5481CBB99089}"/>
              </a:ext>
            </a:extLst>
          </p:cNvPr>
          <p:cNvSpPr/>
          <p:nvPr/>
        </p:nvSpPr>
        <p:spPr>
          <a:xfrm rot="13620000">
            <a:off x="7228310" y="4016381"/>
            <a:ext cx="1205009" cy="4185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6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CBCA2-B232-E037-92D6-C6E88C939F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3E916-8D33-844D-C194-E903D82298FA}"/>
              </a:ext>
            </a:extLst>
          </p:cNvPr>
          <p:cNvSpPr>
            <a:spLocks noGrp="1"/>
          </p:cNvSpPr>
          <p:nvPr>
            <p:ph type="ctrTitle"/>
          </p:nvPr>
        </p:nvSpPr>
        <p:spPr>
          <a:xfrm>
            <a:off x="2107520" y="437030"/>
            <a:ext cx="7988980" cy="332399"/>
          </a:xfrm>
        </p:spPr>
        <p:txBody>
          <a:bodyPr/>
          <a:lstStyle/>
          <a:p>
            <a:r>
              <a:rPr lang="en-US" dirty="0">
                <a:latin typeface="Franklin Gothic Book"/>
              </a:rPr>
              <a:t>MICROSOFT POWER AUTOMATE</a:t>
            </a:r>
            <a:endParaRPr lang="en-US" dirty="0"/>
          </a:p>
        </p:txBody>
      </p:sp>
      <p:sp>
        <p:nvSpPr>
          <p:cNvPr id="4" name="Text Placeholder 3">
            <a:extLst>
              <a:ext uri="{FF2B5EF4-FFF2-40B4-BE49-F238E27FC236}">
                <a16:creationId xmlns:a16="http://schemas.microsoft.com/office/drawing/2014/main" id="{BD2E73E2-599E-C549-51DF-1D815D01E3E3}"/>
              </a:ext>
            </a:extLst>
          </p:cNvPr>
          <p:cNvSpPr>
            <a:spLocks noGrp="1"/>
          </p:cNvSpPr>
          <p:nvPr>
            <p:ph type="body" sz="quarter" idx="14"/>
          </p:nvPr>
        </p:nvSpPr>
        <p:spPr>
          <a:xfrm>
            <a:off x="260154" y="1387912"/>
            <a:ext cx="2788955" cy="1289703"/>
          </a:xfrm>
          <a:solidFill>
            <a:schemeClr val="tx1"/>
          </a:solidFill>
        </p:spPr>
        <p:txBody>
          <a:bodyPr vert="horz" lIns="0" tIns="0" rIns="0" bIns="0" rtlCol="0" anchor="t">
            <a:normAutofit/>
          </a:bodyPr>
          <a:lstStyle/>
          <a:p>
            <a:pPr marL="0" indent="0" algn="ctr">
              <a:buNone/>
            </a:pPr>
            <a:r>
              <a:rPr lang="en-US" b="1" dirty="0">
                <a:solidFill>
                  <a:schemeClr val="accent3"/>
                </a:solidFill>
                <a:latin typeface="Franklin Gothic Book"/>
              </a:rPr>
              <a:t>Step 6</a:t>
            </a:r>
            <a:endParaRPr lang="en-US" b="1" dirty="0">
              <a:solidFill>
                <a:schemeClr val="accent3"/>
              </a:solidFill>
            </a:endParaRPr>
          </a:p>
          <a:p>
            <a:pPr marL="228600" lvl="1" indent="0" algn="ctr">
              <a:buNone/>
            </a:pPr>
            <a:r>
              <a:rPr lang="en-US" dirty="0">
                <a:solidFill>
                  <a:schemeClr val="accent3"/>
                </a:solidFill>
                <a:latin typeface="Franklin Gothic Book"/>
              </a:rPr>
              <a:t>Utilizing in-built AI GPT to prompt CSV creation </a:t>
            </a:r>
          </a:p>
          <a:p>
            <a:pPr marL="457200" lvl="1">
              <a:buClr>
                <a:srgbClr val="555960"/>
              </a:buClr>
              <a:buFont typeface="Courier New" charset="2"/>
              <a:buChar char="o"/>
            </a:pPr>
            <a:endParaRPr lang="en-US" dirty="0">
              <a:solidFill>
                <a:srgbClr val="262626"/>
              </a:solidFill>
            </a:endParaRPr>
          </a:p>
          <a:p>
            <a:endParaRPr lang="en-US" b="1" dirty="0">
              <a:solidFill>
                <a:srgbClr val="000000"/>
              </a:solidFill>
              <a:latin typeface="Arial Nova"/>
            </a:endParaRPr>
          </a:p>
          <a:p>
            <a:pPr lvl="1">
              <a:buClr>
                <a:srgbClr val="555960"/>
              </a:buClr>
              <a:buFont typeface="Courier New" charset="2"/>
              <a:buChar char="o"/>
            </a:pPr>
            <a:endParaRPr lang="en-US" dirty="0">
              <a:solidFill>
                <a:srgbClr val="000000"/>
              </a:solidFill>
              <a:latin typeface="Arial Nova"/>
            </a:endParaRPr>
          </a:p>
          <a:p>
            <a:endParaRPr lang="en-US" b="1" dirty="0">
              <a:solidFill>
                <a:srgbClr val="000000"/>
              </a:solidFill>
            </a:endParaRPr>
          </a:p>
          <a:p>
            <a:endParaRPr lang="en-US" dirty="0"/>
          </a:p>
          <a:p>
            <a:endParaRPr lang="en-US" b="1" u="sng" dirty="0"/>
          </a:p>
          <a:p>
            <a:pPr marL="0" indent="0">
              <a:buNone/>
            </a:pPr>
            <a:endParaRPr lang="en-US" dirty="0"/>
          </a:p>
        </p:txBody>
      </p:sp>
      <p:sp>
        <p:nvSpPr>
          <p:cNvPr id="5" name="Date Placeholder 4">
            <a:extLst>
              <a:ext uri="{FF2B5EF4-FFF2-40B4-BE49-F238E27FC236}">
                <a16:creationId xmlns:a16="http://schemas.microsoft.com/office/drawing/2014/main" id="{27AFDB04-96FA-342E-5007-A3A5ACB04E02}"/>
              </a:ext>
            </a:extLst>
          </p:cNvPr>
          <p:cNvSpPr>
            <a:spLocks noGrp="1"/>
          </p:cNvSpPr>
          <p:nvPr>
            <p:ph type="dt" sz="half" idx="10"/>
          </p:nvPr>
        </p:nvSpPr>
        <p:spPr/>
        <p:txBody>
          <a:bodyPr/>
          <a:lstStyle/>
          <a:p>
            <a:fld id="{D47A9A36-4EB0-BF46-AE48-7CDA251B954B}" type="datetime1">
              <a:rPr lang="en-US" smtClean="0"/>
              <a:t>4/10/2025</a:t>
            </a:fld>
            <a:endParaRPr lang="en-US" dirty="0"/>
          </a:p>
        </p:txBody>
      </p:sp>
      <p:sp>
        <p:nvSpPr>
          <p:cNvPr id="6" name="Slide Number Placeholder 5">
            <a:extLst>
              <a:ext uri="{FF2B5EF4-FFF2-40B4-BE49-F238E27FC236}">
                <a16:creationId xmlns:a16="http://schemas.microsoft.com/office/drawing/2014/main" id="{34778D9D-6CD7-D6C0-811E-0A2E2B389A69}"/>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
        <p:nvSpPr>
          <p:cNvPr id="9" name="TextBox 8">
            <a:extLst>
              <a:ext uri="{FF2B5EF4-FFF2-40B4-BE49-F238E27FC236}">
                <a16:creationId xmlns:a16="http://schemas.microsoft.com/office/drawing/2014/main" id="{07B1E7CD-4988-D755-33F5-1E537485CAC7}"/>
              </a:ext>
            </a:extLst>
          </p:cNvPr>
          <p:cNvSpPr txBox="1"/>
          <p:nvPr/>
        </p:nvSpPr>
        <p:spPr>
          <a:xfrm>
            <a:off x="6458144" y="1066994"/>
            <a:ext cx="52467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chemeClr val="bg1"/>
                </a:solidFill>
              </a:rPr>
              <a:t>*Current Item: each website in list (Links list is the same list from above that was created in Step 1)</a:t>
            </a:r>
            <a:endParaRPr lang="en-US" dirty="0">
              <a:solidFill>
                <a:schemeClr val="bg1"/>
              </a:solidFill>
            </a:endParaRPr>
          </a:p>
        </p:txBody>
      </p:sp>
      <p:sp>
        <p:nvSpPr>
          <p:cNvPr id="12" name="Text Placeholder 3">
            <a:extLst>
              <a:ext uri="{FF2B5EF4-FFF2-40B4-BE49-F238E27FC236}">
                <a16:creationId xmlns:a16="http://schemas.microsoft.com/office/drawing/2014/main" id="{FB2DB672-7CCD-EE4F-57D2-F94570319948}"/>
              </a:ext>
            </a:extLst>
          </p:cNvPr>
          <p:cNvSpPr txBox="1">
            <a:spLocks/>
          </p:cNvSpPr>
          <p:nvPr/>
        </p:nvSpPr>
        <p:spPr>
          <a:xfrm>
            <a:off x="7937304" y="4407337"/>
            <a:ext cx="3789080" cy="794403"/>
          </a:xfrm>
          <a:prstGeom prst="rect">
            <a:avLst/>
          </a:prstGeom>
          <a:solidFill>
            <a:schemeClr val="tx1"/>
          </a:solidFill>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b="1" dirty="0">
                <a:solidFill>
                  <a:schemeClr val="accent3"/>
                </a:solidFill>
                <a:latin typeface="Franklin Gothic Book"/>
              </a:rPr>
              <a:t>Step 6</a:t>
            </a:r>
            <a:endParaRPr lang="en-US" b="1" dirty="0">
              <a:solidFill>
                <a:schemeClr val="accent3"/>
              </a:solidFill>
            </a:endParaRPr>
          </a:p>
          <a:p>
            <a:pPr marL="228600" lvl="1" indent="0" algn="ctr">
              <a:buNone/>
            </a:pPr>
            <a:r>
              <a:rPr lang="en-US" dirty="0">
                <a:solidFill>
                  <a:schemeClr val="accent3"/>
                </a:solidFill>
                <a:latin typeface="Franklin Gothic Book"/>
              </a:rPr>
              <a:t>Load and write the file into CSV format.</a:t>
            </a:r>
            <a:endParaRPr lang="en-US" dirty="0">
              <a:solidFill>
                <a:schemeClr val="accent3"/>
              </a:solidFill>
            </a:endParaRPr>
          </a:p>
          <a:p>
            <a:pPr lvl="1">
              <a:buClr>
                <a:srgbClr val="555960"/>
              </a:buClr>
              <a:buFont typeface="Courier New" charset="2"/>
              <a:buChar char="o"/>
            </a:pPr>
            <a:endParaRPr lang="en-US" dirty="0">
              <a:solidFill>
                <a:srgbClr val="262626"/>
              </a:solidFill>
            </a:endParaRPr>
          </a:p>
          <a:p>
            <a:endParaRPr lang="en-US" b="1" dirty="0">
              <a:solidFill>
                <a:srgbClr val="000000"/>
              </a:solidFill>
              <a:latin typeface="Arial Nova"/>
            </a:endParaRPr>
          </a:p>
          <a:p>
            <a:pPr lvl="1">
              <a:buClr>
                <a:srgbClr val="555960"/>
              </a:buClr>
              <a:buFont typeface="Courier New" charset="2"/>
              <a:buChar char="o"/>
            </a:pPr>
            <a:endParaRPr lang="en-US" dirty="0">
              <a:solidFill>
                <a:srgbClr val="000000"/>
              </a:solidFill>
              <a:latin typeface="Arial Nova"/>
            </a:endParaRPr>
          </a:p>
          <a:p>
            <a:endParaRPr lang="en-US" b="1" dirty="0">
              <a:solidFill>
                <a:srgbClr val="000000"/>
              </a:solidFill>
            </a:endParaRPr>
          </a:p>
          <a:p>
            <a:endParaRPr lang="en-US" dirty="0"/>
          </a:p>
          <a:p>
            <a:endParaRPr lang="en-US" b="1" u="sng" dirty="0"/>
          </a:p>
          <a:p>
            <a:pPr marL="0" indent="0">
              <a:buFont typeface="Wingdings" charset="2"/>
              <a:buNone/>
            </a:pPr>
            <a:endParaRPr lang="en-US" dirty="0"/>
          </a:p>
        </p:txBody>
      </p:sp>
      <p:pic>
        <p:nvPicPr>
          <p:cNvPr id="14" name="Picture 13" descr="A screenshot of a chat&#10;&#10;AI-generated content may be incorrect.">
            <a:extLst>
              <a:ext uri="{FF2B5EF4-FFF2-40B4-BE49-F238E27FC236}">
                <a16:creationId xmlns:a16="http://schemas.microsoft.com/office/drawing/2014/main" id="{7664E951-5D53-3ADF-3F3E-4DA48C0D7410}"/>
              </a:ext>
            </a:extLst>
          </p:cNvPr>
          <p:cNvPicPr>
            <a:picLocks noChangeAspect="1"/>
          </p:cNvPicPr>
          <p:nvPr/>
        </p:nvPicPr>
        <p:blipFill>
          <a:blip r:embed="rId2"/>
          <a:stretch>
            <a:fillRect/>
          </a:stretch>
        </p:blipFill>
        <p:spPr>
          <a:xfrm>
            <a:off x="3448050" y="1069623"/>
            <a:ext cx="8467725" cy="2432754"/>
          </a:xfrm>
          <a:prstGeom prst="rect">
            <a:avLst/>
          </a:prstGeom>
        </p:spPr>
      </p:pic>
      <p:sp>
        <p:nvSpPr>
          <p:cNvPr id="8" name="Arrow: Right 7">
            <a:extLst>
              <a:ext uri="{FF2B5EF4-FFF2-40B4-BE49-F238E27FC236}">
                <a16:creationId xmlns:a16="http://schemas.microsoft.com/office/drawing/2014/main" id="{8CCAC88C-E40B-F00E-DC7D-03DEB5E7A01F}"/>
              </a:ext>
            </a:extLst>
          </p:cNvPr>
          <p:cNvSpPr/>
          <p:nvPr/>
        </p:nvSpPr>
        <p:spPr>
          <a:xfrm rot="21300000">
            <a:off x="2807678" y="1396249"/>
            <a:ext cx="890684" cy="2565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white rectangular sign with black text&#10;&#10;AI-generated content may be incorrect.">
            <a:extLst>
              <a:ext uri="{FF2B5EF4-FFF2-40B4-BE49-F238E27FC236}">
                <a16:creationId xmlns:a16="http://schemas.microsoft.com/office/drawing/2014/main" id="{0EE54B96-7EDD-BF73-82E1-5462DDEC8BFA}"/>
              </a:ext>
            </a:extLst>
          </p:cNvPr>
          <p:cNvPicPr>
            <a:picLocks noChangeAspect="1"/>
          </p:cNvPicPr>
          <p:nvPr/>
        </p:nvPicPr>
        <p:blipFill>
          <a:blip r:embed="rId3"/>
          <a:stretch>
            <a:fillRect/>
          </a:stretch>
        </p:blipFill>
        <p:spPr>
          <a:xfrm>
            <a:off x="80963" y="3424238"/>
            <a:ext cx="6724650" cy="1323975"/>
          </a:xfrm>
          <a:prstGeom prst="rect">
            <a:avLst/>
          </a:prstGeom>
        </p:spPr>
      </p:pic>
      <p:sp>
        <p:nvSpPr>
          <p:cNvPr id="16" name="Arrow: Right 15">
            <a:extLst>
              <a:ext uri="{FF2B5EF4-FFF2-40B4-BE49-F238E27FC236}">
                <a16:creationId xmlns:a16="http://schemas.microsoft.com/office/drawing/2014/main" id="{088A5A61-73C5-A1C3-76C8-2998DE94BD58}"/>
              </a:ext>
            </a:extLst>
          </p:cNvPr>
          <p:cNvSpPr/>
          <p:nvPr/>
        </p:nvSpPr>
        <p:spPr>
          <a:xfrm rot="4560000">
            <a:off x="703467" y="2950061"/>
            <a:ext cx="1138334" cy="2565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Bent-Up 16">
            <a:extLst>
              <a:ext uri="{FF2B5EF4-FFF2-40B4-BE49-F238E27FC236}">
                <a16:creationId xmlns:a16="http://schemas.microsoft.com/office/drawing/2014/main" id="{CCDA6FA8-DC50-F9C5-C909-F101B0CCD3BA}"/>
              </a:ext>
            </a:extLst>
          </p:cNvPr>
          <p:cNvSpPr/>
          <p:nvPr/>
        </p:nvSpPr>
        <p:spPr>
          <a:xfrm rot="-5280000">
            <a:off x="9292875" y="3158262"/>
            <a:ext cx="1974785" cy="79251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014078"/>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Co-Brand_Powerpoint</Template>
  <TotalTime>11</TotalTime>
  <Words>26</Words>
  <Application>Microsoft Office PowerPoint</Application>
  <PresentationFormat>Widescreen</PresentationFormat>
  <Paragraphs>17</Paragraphs>
  <Slides>38</Slides>
  <Notes>1</Notes>
  <HiddenSlides>3</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Purdue2</vt:lpstr>
      <vt:lpstr>INDUSTRY SPONSOR</vt:lpstr>
      <vt:lpstr>OVERVIEW</vt:lpstr>
      <vt:lpstr>BUSINESS PROBLEM</vt:lpstr>
      <vt:lpstr>REQUIREMENTS GATHERING </vt:lpstr>
      <vt:lpstr>PICKING A WAY FORWARDS </vt:lpstr>
      <vt:lpstr>ATTEMPTING AGENTIC AI</vt:lpstr>
      <vt:lpstr>MICROSOFT POWER AUTOMATE </vt:lpstr>
      <vt:lpstr>MICROSOFT POWER AUTOMATE</vt:lpstr>
      <vt:lpstr>MICROSOFT POWER AUTOMATE</vt:lpstr>
      <vt:lpstr>ISSUES WITH MICROSOFT POWER AUTOMATE</vt:lpstr>
      <vt:lpstr>Python web scraping</vt:lpstr>
      <vt:lpstr>WEB SCRAPING WITH BEAUTIFULSOUP + SELENIUM</vt:lpstr>
      <vt:lpstr>SOURCES – WEBSITES WE SCRAPED DATA FROM</vt:lpstr>
      <vt:lpstr>DATA PROCESSING + AUTOMATION</vt:lpstr>
      <vt:lpstr>DATA PROCESSING + AUTOMATION</vt:lpstr>
      <vt:lpstr>DATA PROCESSING + AUTOMATION</vt:lpstr>
      <vt:lpstr>DASHBOARDS</vt:lpstr>
      <vt:lpstr>OVERVIEW</vt:lpstr>
      <vt:lpstr>Natural Resources</vt:lpstr>
      <vt:lpstr>Energy</vt:lpstr>
      <vt:lpstr>ECONOMICS - GDP</vt:lpstr>
      <vt:lpstr>TRADE BY CATEGORY</vt:lpstr>
      <vt:lpstr>TRADE BY COUNTRIES</vt:lpstr>
      <vt:lpstr>Climate</vt:lpstr>
      <vt:lpstr>GEOGRAPHY</vt:lpstr>
      <vt:lpstr>MILITARY – AIR POWER</vt:lpstr>
      <vt:lpstr>MILITARY – NAVAL POWER</vt:lpstr>
      <vt:lpstr>MILITARY – LAND POWER</vt:lpstr>
      <vt:lpstr>MILITARY – MAN POWER</vt:lpstr>
      <vt:lpstr>Part 2- DEFENSE ARTICLE ANALYSIS</vt:lpstr>
      <vt:lpstr>Overview of Libraries &amp; Functions Used</vt:lpstr>
      <vt:lpstr>Ranking and Importance Scoring</vt:lpstr>
      <vt:lpstr>ACTIONABLE RESULTS</vt:lpstr>
      <vt:lpstr>SUMMARY</vt:lpstr>
      <vt:lpstr>Thank You</vt:lpstr>
      <vt:lpstr>ALTERNATIVE METHODS TRIED</vt:lpstr>
      <vt:lpstr>AUTOMATING DATA SCRAPING WITH MICROSOFT POWER AUTOMATE</vt:lpstr>
      <vt:lpstr>INFORMS POSTER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Lanham, Matthew A</dc:creator>
  <cp:lastModifiedBy>Lanham, Matthew A</cp:lastModifiedBy>
  <cp:revision>2919</cp:revision>
  <dcterms:created xsi:type="dcterms:W3CDTF">2024-01-10T17:46:35Z</dcterms:created>
  <dcterms:modified xsi:type="dcterms:W3CDTF">2025-04-10T18:03:20Z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2023-02-01T19:33:41Z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1fcd283c-6b68-4694-bc56-c77c15714632</vt:lpwstr>
  </property>
  <property fmtid="{D5CDD505-2E9C-101B-9397-08002B2CF9AE}" pid="8" name="MSIP_Label_4044bd30-2ed7-4c9d-9d12-46200872a97b_ContentBits">
    <vt:lpwstr>0</vt:lpwstr>
  </property>
</Properties>
</file>